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7">
  <p:sldMasterIdLst>
    <p:sldMasterId id="2147484107" r:id="rId1"/>
    <p:sldMasterId id="2147484119" r:id="rId2"/>
    <p:sldMasterId id="2147484132" r:id="rId3"/>
  </p:sldMasterIdLst>
  <p:notesMasterIdLst>
    <p:notesMasterId r:id="rId23"/>
  </p:notesMasterIdLst>
  <p:sldIdLst>
    <p:sldId id="305" r:id="rId4"/>
    <p:sldId id="413" r:id="rId5"/>
    <p:sldId id="377" r:id="rId6"/>
    <p:sldId id="590" r:id="rId7"/>
    <p:sldId id="591" r:id="rId8"/>
    <p:sldId id="258" r:id="rId9"/>
    <p:sldId id="593" r:id="rId10"/>
    <p:sldId id="592" r:id="rId11"/>
    <p:sldId id="594" r:id="rId12"/>
    <p:sldId id="595" r:id="rId13"/>
    <p:sldId id="601" r:id="rId14"/>
    <p:sldId id="529" r:id="rId15"/>
    <p:sldId id="596" r:id="rId16"/>
    <p:sldId id="597" r:id="rId17"/>
    <p:sldId id="598" r:id="rId18"/>
    <p:sldId id="599" r:id="rId19"/>
    <p:sldId id="600" r:id="rId20"/>
    <p:sldId id="565" r:id="rId21"/>
    <p:sldId id="538" r:id="rId2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ACB7FFEF-9C24-442A-B1D1-92EAE0FF39A6}">
          <p14:sldIdLst>
            <p14:sldId id="305"/>
            <p14:sldId id="413"/>
            <p14:sldId id="377"/>
            <p14:sldId id="590"/>
            <p14:sldId id="591"/>
            <p14:sldId id="258"/>
            <p14:sldId id="593"/>
            <p14:sldId id="592"/>
            <p14:sldId id="594"/>
            <p14:sldId id="595"/>
            <p14:sldId id="601"/>
            <p14:sldId id="529"/>
            <p14:sldId id="596"/>
            <p14:sldId id="597"/>
            <p14:sldId id="598"/>
            <p14:sldId id="599"/>
            <p14:sldId id="600"/>
            <p14:sldId id="565"/>
          </p14:sldIdLst>
        </p14:section>
        <p14:section name="Sezione senza titolo" id="{4F839DF7-83C9-40BC-B46E-654A03E6CDB0}">
          <p14:sldIdLst>
            <p14:sldId id="5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A2D0E4"/>
    <a:srgbClr val="1CA2C2"/>
    <a:srgbClr val="43DD9F"/>
    <a:srgbClr val="5DC3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95652" autoAdjust="0"/>
  </p:normalViewPr>
  <p:slideViewPr>
    <p:cSldViewPr>
      <p:cViewPr varScale="1">
        <p:scale>
          <a:sx n="109" d="100"/>
          <a:sy n="109" d="100"/>
        </p:scale>
        <p:origin x="1320" y="114"/>
      </p:cViewPr>
      <p:guideLst>
        <p:guide orient="horz" pos="2160"/>
        <p:guide pos="2880"/>
      </p:guideLst>
    </p:cSldViewPr>
  </p:slideViewPr>
  <p:outlineViewPr>
    <p:cViewPr>
      <p:scale>
        <a:sx n="33" d="100"/>
        <a:sy n="33" d="100"/>
      </p:scale>
      <p:origin x="0" y="-188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60" cy="496332"/>
          </a:xfrm>
          <a:prstGeom prst="rect">
            <a:avLst/>
          </a:prstGeom>
        </p:spPr>
        <p:txBody>
          <a:bodyPr vert="horz" lIns="91430" tIns="45715" rIns="91430" bIns="45715" rtlCol="0"/>
          <a:lstStyle>
            <a:lvl1pPr algn="l">
              <a:defRPr sz="1200"/>
            </a:lvl1pPr>
          </a:lstStyle>
          <a:p>
            <a:endParaRPr lang="it-IT"/>
          </a:p>
        </p:txBody>
      </p:sp>
      <p:sp>
        <p:nvSpPr>
          <p:cNvPr id="3" name="Segnaposto data 2"/>
          <p:cNvSpPr>
            <a:spLocks noGrp="1"/>
          </p:cNvSpPr>
          <p:nvPr>
            <p:ph type="dt" idx="1"/>
          </p:nvPr>
        </p:nvSpPr>
        <p:spPr>
          <a:xfrm>
            <a:off x="3850444" y="0"/>
            <a:ext cx="2945660" cy="496332"/>
          </a:xfrm>
          <a:prstGeom prst="rect">
            <a:avLst/>
          </a:prstGeom>
        </p:spPr>
        <p:txBody>
          <a:bodyPr vert="horz" lIns="91430" tIns="45715" rIns="91430" bIns="45715" rtlCol="0"/>
          <a:lstStyle>
            <a:lvl1pPr algn="r">
              <a:defRPr sz="1200"/>
            </a:lvl1pPr>
          </a:lstStyle>
          <a:p>
            <a:fld id="{1ECBB7B7-0E56-4D8D-BBA4-F954D085F3CC}" type="datetimeFigureOut">
              <a:rPr lang="it-IT" smtClean="0"/>
              <a:t>13/12/2019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0" tIns="45715" rIns="91430" bIns="45715" rtlCol="0" anchor="ctr"/>
          <a:lstStyle/>
          <a:p>
            <a:endParaRPr lang="it-IT"/>
          </a:p>
        </p:txBody>
      </p:sp>
      <p:sp>
        <p:nvSpPr>
          <p:cNvPr id="5" name="Segnaposto note 4"/>
          <p:cNvSpPr>
            <a:spLocks noGrp="1"/>
          </p:cNvSpPr>
          <p:nvPr>
            <p:ph type="body" sz="quarter" idx="3"/>
          </p:nvPr>
        </p:nvSpPr>
        <p:spPr>
          <a:xfrm>
            <a:off x="679768" y="4715154"/>
            <a:ext cx="5438140" cy="4466987"/>
          </a:xfrm>
          <a:prstGeom prst="rect">
            <a:avLst/>
          </a:prstGeom>
        </p:spPr>
        <p:txBody>
          <a:bodyPr vert="horz" lIns="91430" tIns="45715" rIns="91430" bIns="45715"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60" cy="496332"/>
          </a:xfrm>
          <a:prstGeom prst="rect">
            <a:avLst/>
          </a:prstGeom>
        </p:spPr>
        <p:txBody>
          <a:bodyPr vert="horz" lIns="91430" tIns="45715" rIns="91430" bIns="45715"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60" cy="496332"/>
          </a:xfrm>
          <a:prstGeom prst="rect">
            <a:avLst/>
          </a:prstGeom>
        </p:spPr>
        <p:txBody>
          <a:bodyPr vert="horz" lIns="91430" tIns="45715" rIns="91430" bIns="45715" rtlCol="0" anchor="b"/>
          <a:lstStyle>
            <a:lvl1pPr algn="r">
              <a:defRPr sz="1200"/>
            </a:lvl1pPr>
          </a:lstStyle>
          <a:p>
            <a:fld id="{74E90E54-4AB8-485A-AEAF-78EE55B0647A}" type="slidenum">
              <a:rPr lang="it-IT" smtClean="0"/>
              <a:t>‹N›</a:t>
            </a:fld>
            <a:endParaRPr lang="it-IT"/>
          </a:p>
        </p:txBody>
      </p:sp>
    </p:spTree>
    <p:extLst>
      <p:ext uri="{BB962C8B-B14F-4D97-AF65-F5344CB8AC3E}">
        <p14:creationId xmlns:p14="http://schemas.microsoft.com/office/powerpoint/2010/main" val="2149919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4E90E54-4AB8-485A-AEAF-78EE55B0647A}" type="slidenum">
              <a:rPr lang="it-IT" smtClean="0"/>
              <a:t>1</a:t>
            </a:fld>
            <a:endParaRPr lang="it-IT"/>
          </a:p>
        </p:txBody>
      </p:sp>
    </p:spTree>
    <p:extLst>
      <p:ext uri="{BB962C8B-B14F-4D97-AF65-F5344CB8AC3E}">
        <p14:creationId xmlns:p14="http://schemas.microsoft.com/office/powerpoint/2010/main" val="159876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4E90E54-4AB8-485A-AEAF-78EE55B0647A}" type="slidenum">
              <a:rPr lang="it-IT" smtClean="0"/>
              <a:t>12</a:t>
            </a:fld>
            <a:endParaRPr lang="it-IT"/>
          </a:p>
        </p:txBody>
      </p:sp>
    </p:spTree>
    <p:extLst>
      <p:ext uri="{BB962C8B-B14F-4D97-AF65-F5344CB8AC3E}">
        <p14:creationId xmlns:p14="http://schemas.microsoft.com/office/powerpoint/2010/main" val="3594186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4E90E54-4AB8-485A-AEAF-78EE55B0647A}" type="slidenum">
              <a:rPr lang="it-IT" smtClean="0"/>
              <a:t>13</a:t>
            </a:fld>
            <a:endParaRPr lang="it-IT"/>
          </a:p>
        </p:txBody>
      </p:sp>
    </p:spTree>
    <p:extLst>
      <p:ext uri="{BB962C8B-B14F-4D97-AF65-F5344CB8AC3E}">
        <p14:creationId xmlns:p14="http://schemas.microsoft.com/office/powerpoint/2010/main" val="2107060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215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0A5F7-9225-4C2F-97FE-C67ECE24BD2F}" type="slidenum">
              <a:rPr lang="it-IT" smtClean="0"/>
              <a:pPr fontAlgn="base">
                <a:spcBef>
                  <a:spcPct val="0"/>
                </a:spcBef>
                <a:spcAft>
                  <a:spcPct val="0"/>
                </a:spcAft>
                <a:defRPr/>
              </a:pPr>
              <a:t>3</a:t>
            </a:fld>
            <a:endParaRPr lang="it-IT"/>
          </a:p>
        </p:txBody>
      </p:sp>
    </p:spTree>
    <p:extLst>
      <p:ext uri="{BB962C8B-B14F-4D97-AF65-F5344CB8AC3E}">
        <p14:creationId xmlns:p14="http://schemas.microsoft.com/office/powerpoint/2010/main" val="600650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215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0A5F7-9225-4C2F-97FE-C67ECE24BD2F}" type="slidenum">
              <a:rPr lang="it-IT" smtClean="0"/>
              <a:pPr fontAlgn="base">
                <a:spcBef>
                  <a:spcPct val="0"/>
                </a:spcBef>
                <a:spcAft>
                  <a:spcPct val="0"/>
                </a:spcAft>
                <a:defRPr/>
              </a:pPr>
              <a:t>4</a:t>
            </a:fld>
            <a:endParaRPr lang="it-IT"/>
          </a:p>
        </p:txBody>
      </p:sp>
    </p:spTree>
    <p:extLst>
      <p:ext uri="{BB962C8B-B14F-4D97-AF65-F5344CB8AC3E}">
        <p14:creationId xmlns:p14="http://schemas.microsoft.com/office/powerpoint/2010/main" val="1546049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215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0A5F7-9225-4C2F-97FE-C67ECE24BD2F}" type="slidenum">
              <a:rPr lang="it-IT" smtClean="0"/>
              <a:pPr fontAlgn="base">
                <a:spcBef>
                  <a:spcPct val="0"/>
                </a:spcBef>
                <a:spcAft>
                  <a:spcPct val="0"/>
                </a:spcAft>
                <a:defRPr/>
              </a:pPr>
              <a:t>5</a:t>
            </a:fld>
            <a:endParaRPr lang="it-IT"/>
          </a:p>
        </p:txBody>
      </p:sp>
    </p:spTree>
    <p:extLst>
      <p:ext uri="{BB962C8B-B14F-4D97-AF65-F5344CB8AC3E}">
        <p14:creationId xmlns:p14="http://schemas.microsoft.com/office/powerpoint/2010/main" val="3978188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215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0A5F7-9225-4C2F-97FE-C67ECE24BD2F}" type="slidenum">
              <a:rPr lang="it-IT" smtClean="0"/>
              <a:pPr fontAlgn="base">
                <a:spcBef>
                  <a:spcPct val="0"/>
                </a:spcBef>
                <a:spcAft>
                  <a:spcPct val="0"/>
                </a:spcAft>
                <a:defRPr/>
              </a:pPr>
              <a:t>7</a:t>
            </a:fld>
            <a:endParaRPr lang="it-IT"/>
          </a:p>
        </p:txBody>
      </p:sp>
    </p:spTree>
    <p:extLst>
      <p:ext uri="{BB962C8B-B14F-4D97-AF65-F5344CB8AC3E}">
        <p14:creationId xmlns:p14="http://schemas.microsoft.com/office/powerpoint/2010/main" val="1154192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215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0A5F7-9225-4C2F-97FE-C67ECE24BD2F}" type="slidenum">
              <a:rPr lang="it-IT" smtClean="0"/>
              <a:pPr fontAlgn="base">
                <a:spcBef>
                  <a:spcPct val="0"/>
                </a:spcBef>
                <a:spcAft>
                  <a:spcPct val="0"/>
                </a:spcAft>
                <a:defRPr/>
              </a:pPr>
              <a:t>8</a:t>
            </a:fld>
            <a:endParaRPr lang="it-IT"/>
          </a:p>
        </p:txBody>
      </p:sp>
    </p:spTree>
    <p:extLst>
      <p:ext uri="{BB962C8B-B14F-4D97-AF65-F5344CB8AC3E}">
        <p14:creationId xmlns:p14="http://schemas.microsoft.com/office/powerpoint/2010/main" val="449010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215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0A5F7-9225-4C2F-97FE-C67ECE24BD2F}" type="slidenum">
              <a:rPr lang="it-IT" smtClean="0"/>
              <a:pPr fontAlgn="base">
                <a:spcBef>
                  <a:spcPct val="0"/>
                </a:spcBef>
                <a:spcAft>
                  <a:spcPct val="0"/>
                </a:spcAft>
                <a:defRPr/>
              </a:pPr>
              <a:t>9</a:t>
            </a:fld>
            <a:endParaRPr lang="it-IT"/>
          </a:p>
        </p:txBody>
      </p:sp>
    </p:spTree>
    <p:extLst>
      <p:ext uri="{BB962C8B-B14F-4D97-AF65-F5344CB8AC3E}">
        <p14:creationId xmlns:p14="http://schemas.microsoft.com/office/powerpoint/2010/main" val="914483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215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0A5F7-9225-4C2F-97FE-C67ECE24BD2F}" type="slidenum">
              <a:rPr lang="it-IT" smtClean="0"/>
              <a:pPr fontAlgn="base">
                <a:spcBef>
                  <a:spcPct val="0"/>
                </a:spcBef>
                <a:spcAft>
                  <a:spcPct val="0"/>
                </a:spcAft>
                <a:defRPr/>
              </a:pPr>
              <a:t>10</a:t>
            </a:fld>
            <a:endParaRPr lang="it-IT"/>
          </a:p>
        </p:txBody>
      </p:sp>
    </p:spTree>
    <p:extLst>
      <p:ext uri="{BB962C8B-B14F-4D97-AF65-F5344CB8AC3E}">
        <p14:creationId xmlns:p14="http://schemas.microsoft.com/office/powerpoint/2010/main" val="2319029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215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E0A5F7-9225-4C2F-97FE-C67ECE24BD2F}" type="slidenum">
              <a:rPr lang="it-IT" smtClean="0"/>
              <a:pPr fontAlgn="base">
                <a:spcBef>
                  <a:spcPct val="0"/>
                </a:spcBef>
                <a:spcAft>
                  <a:spcPct val="0"/>
                </a:spcAft>
                <a:defRPr/>
              </a:pPr>
              <a:t>11</a:t>
            </a:fld>
            <a:endParaRPr lang="it-IT"/>
          </a:p>
        </p:txBody>
      </p:sp>
    </p:spTree>
    <p:extLst>
      <p:ext uri="{BB962C8B-B14F-4D97-AF65-F5344CB8AC3E}">
        <p14:creationId xmlns:p14="http://schemas.microsoft.com/office/powerpoint/2010/main" val="1222205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1DADAD-2F34-4022-A184-F083356797B9}"/>
              </a:ext>
            </a:extLst>
          </p:cNvPr>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5C51914-BC44-418C-AD6D-4D5E224ABCE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FCE4759-C056-49C8-8DEF-ED1BAAE6CD1C}"/>
              </a:ext>
            </a:extLst>
          </p:cNvPr>
          <p:cNvSpPr>
            <a:spLocks noGrp="1"/>
          </p:cNvSpPr>
          <p:nvPr>
            <p:ph type="dt" sz="half" idx="10"/>
          </p:nvPr>
        </p:nvSpPr>
        <p:spPr/>
        <p:txBody>
          <a:bodyPr/>
          <a:lstStyle/>
          <a:p>
            <a:fld id="{89FFBBE7-1296-4F24-A470-4DF09D210437}" type="datetime1">
              <a:rPr lang="it-IT" smtClean="0"/>
              <a:t>13/12/2019</a:t>
            </a:fld>
            <a:endParaRPr lang="it-IT"/>
          </a:p>
        </p:txBody>
      </p:sp>
      <p:sp>
        <p:nvSpPr>
          <p:cNvPr id="5" name="Segnaposto piè di pagina 4">
            <a:extLst>
              <a:ext uri="{FF2B5EF4-FFF2-40B4-BE49-F238E27FC236}">
                <a16:creationId xmlns:a16="http://schemas.microsoft.com/office/drawing/2014/main" id="{60FC6BAF-E59A-4857-97D1-8C9BE7B22079}"/>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709279AF-7B6D-40D9-977B-3B67DCA7EE64}"/>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330807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BA3ED4-C293-45EE-ABE3-1D1D5EB8966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BEF61C7-46B4-43CF-B124-9E970038AE7E}"/>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CA96EA2-2F98-40F2-BE44-459CF19DC8D0}"/>
              </a:ext>
            </a:extLst>
          </p:cNvPr>
          <p:cNvSpPr>
            <a:spLocks noGrp="1"/>
          </p:cNvSpPr>
          <p:nvPr>
            <p:ph type="dt" sz="half" idx="10"/>
          </p:nvPr>
        </p:nvSpPr>
        <p:spPr/>
        <p:txBody>
          <a:bodyPr/>
          <a:lstStyle/>
          <a:p>
            <a:fld id="{3ADE3DFE-8DF1-4C66-80D0-AD641559636F}" type="datetime1">
              <a:rPr lang="it-IT" smtClean="0"/>
              <a:t>13/12/2019</a:t>
            </a:fld>
            <a:endParaRPr lang="it-IT"/>
          </a:p>
        </p:txBody>
      </p:sp>
      <p:sp>
        <p:nvSpPr>
          <p:cNvPr id="5" name="Segnaposto piè di pagina 4">
            <a:extLst>
              <a:ext uri="{FF2B5EF4-FFF2-40B4-BE49-F238E27FC236}">
                <a16:creationId xmlns:a16="http://schemas.microsoft.com/office/drawing/2014/main" id="{CFBD8020-7C18-4ECB-BFF1-72101DE25FAD}"/>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4E0FCD53-A465-4A69-9E37-D3041A7CDF20}"/>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1339183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9927FFC-D445-4934-A7D9-BBDEBE5B15C6}"/>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9A5AF7F-AF2C-4F00-AB46-AED58BF0B6B6}"/>
              </a:ext>
            </a:extLst>
          </p:cNvPr>
          <p:cNvSpPr>
            <a:spLocks noGrp="1"/>
          </p:cNvSpPr>
          <p:nvPr>
            <p:ph type="body" orient="vert" idx="1"/>
          </p:nvPr>
        </p:nvSpPr>
        <p:spPr>
          <a:xfrm>
            <a:off x="628650" y="365125"/>
            <a:ext cx="57626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F92E6B5-3920-4FFD-A72B-9A3F08A11564}"/>
              </a:ext>
            </a:extLst>
          </p:cNvPr>
          <p:cNvSpPr>
            <a:spLocks noGrp="1"/>
          </p:cNvSpPr>
          <p:nvPr>
            <p:ph type="dt" sz="half" idx="10"/>
          </p:nvPr>
        </p:nvSpPr>
        <p:spPr/>
        <p:txBody>
          <a:bodyPr/>
          <a:lstStyle/>
          <a:p>
            <a:fld id="{56E1893B-8D8E-4AFF-B4BE-C193168BE689}" type="datetime1">
              <a:rPr lang="it-IT" smtClean="0"/>
              <a:t>13/12/2019</a:t>
            </a:fld>
            <a:endParaRPr lang="it-IT"/>
          </a:p>
        </p:txBody>
      </p:sp>
      <p:sp>
        <p:nvSpPr>
          <p:cNvPr id="5" name="Segnaposto piè di pagina 4">
            <a:extLst>
              <a:ext uri="{FF2B5EF4-FFF2-40B4-BE49-F238E27FC236}">
                <a16:creationId xmlns:a16="http://schemas.microsoft.com/office/drawing/2014/main" id="{6FC3A2A3-744D-49E3-B361-A7F2E1A8B29F}"/>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A464FF7F-145A-49A5-8B7F-59255D62FCF5}"/>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46595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6BE81A-56C2-426E-84FC-723F7240322F}"/>
              </a:ext>
            </a:extLst>
          </p:cNvPr>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2A75D01-E647-4441-97ED-02389109802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BEBCB5B-7353-4BD4-977A-837DC452A556}"/>
              </a:ext>
            </a:extLst>
          </p:cNvPr>
          <p:cNvSpPr>
            <a:spLocks noGrp="1"/>
          </p:cNvSpPr>
          <p:nvPr>
            <p:ph type="dt" sz="half" idx="10"/>
          </p:nvPr>
        </p:nvSpPr>
        <p:spPr/>
        <p:txBody>
          <a:bodyPr/>
          <a:lstStyle/>
          <a:p>
            <a:fld id="{59C8CF32-4E0F-4182-854E-20BAF3AF2377}" type="datetime1">
              <a:rPr lang="it-IT" smtClean="0"/>
              <a:t>13/12/2019</a:t>
            </a:fld>
            <a:endParaRPr lang="it-IT"/>
          </a:p>
        </p:txBody>
      </p:sp>
      <p:sp>
        <p:nvSpPr>
          <p:cNvPr id="5" name="Segnaposto piè di pagina 4">
            <a:extLst>
              <a:ext uri="{FF2B5EF4-FFF2-40B4-BE49-F238E27FC236}">
                <a16:creationId xmlns:a16="http://schemas.microsoft.com/office/drawing/2014/main" id="{3F60498E-5458-44EA-9AE8-CFCC41293F62}"/>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4F891C11-75A5-4759-AA8F-91D050A0D6B8}"/>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1257285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04ED29-061D-4708-8CD1-63313720713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63FE1BF-85C5-45BD-8D7E-B410FBC84372}"/>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09FF1D2-D5A5-485B-BA3B-2BFAD9101F37}"/>
              </a:ext>
            </a:extLst>
          </p:cNvPr>
          <p:cNvSpPr>
            <a:spLocks noGrp="1"/>
          </p:cNvSpPr>
          <p:nvPr>
            <p:ph type="dt" sz="half" idx="10"/>
          </p:nvPr>
        </p:nvSpPr>
        <p:spPr/>
        <p:txBody>
          <a:bodyPr/>
          <a:lstStyle/>
          <a:p>
            <a:fld id="{116CD4AC-87A0-4E45-92C3-E822D8BD0762}" type="datetime1">
              <a:rPr lang="it-IT" smtClean="0"/>
              <a:t>13/12/2019</a:t>
            </a:fld>
            <a:endParaRPr lang="it-IT"/>
          </a:p>
        </p:txBody>
      </p:sp>
      <p:sp>
        <p:nvSpPr>
          <p:cNvPr id="5" name="Segnaposto piè di pagina 4">
            <a:extLst>
              <a:ext uri="{FF2B5EF4-FFF2-40B4-BE49-F238E27FC236}">
                <a16:creationId xmlns:a16="http://schemas.microsoft.com/office/drawing/2014/main" id="{B5FAEF58-9B3F-4812-AD08-420F0D738EB5}"/>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6B230EAB-F05E-4FAC-95BA-E81E33A0B998}"/>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3045581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339311-024F-4FA9-9C7A-04D38FC8D846}"/>
              </a:ext>
            </a:extLst>
          </p:cNvPr>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6948AF7-0741-4BA2-B17C-79CFFB2FBD6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FED4E655-B6DC-42BE-BB5D-412F926BBADE}"/>
              </a:ext>
            </a:extLst>
          </p:cNvPr>
          <p:cNvSpPr>
            <a:spLocks noGrp="1"/>
          </p:cNvSpPr>
          <p:nvPr>
            <p:ph type="dt" sz="half" idx="10"/>
          </p:nvPr>
        </p:nvSpPr>
        <p:spPr/>
        <p:txBody>
          <a:bodyPr/>
          <a:lstStyle/>
          <a:p>
            <a:fld id="{26E53CEC-17E9-489F-9A7E-14B24BDDD99A}" type="datetime1">
              <a:rPr lang="it-IT" smtClean="0"/>
              <a:t>13/12/2019</a:t>
            </a:fld>
            <a:endParaRPr lang="it-IT"/>
          </a:p>
        </p:txBody>
      </p:sp>
      <p:sp>
        <p:nvSpPr>
          <p:cNvPr id="5" name="Segnaposto piè di pagina 4">
            <a:extLst>
              <a:ext uri="{FF2B5EF4-FFF2-40B4-BE49-F238E27FC236}">
                <a16:creationId xmlns:a16="http://schemas.microsoft.com/office/drawing/2014/main" id="{0B6745AD-547A-4625-9B2D-22F5330A1D1A}"/>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5934C649-DC70-4400-9CB1-1C7D46B2A8DF}"/>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779898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F4454B-5545-4EB4-AC76-A9A41206E11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5B2F6F3-7761-4C90-9E27-C86D4D6E2553}"/>
              </a:ext>
            </a:extLst>
          </p:cNvPr>
          <p:cNvSpPr>
            <a:spLocks noGrp="1"/>
          </p:cNvSpPr>
          <p:nvPr>
            <p:ph sz="half" idx="1"/>
          </p:nvPr>
        </p:nvSpPr>
        <p:spPr>
          <a:xfrm>
            <a:off x="628650" y="1825625"/>
            <a:ext cx="386715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AA5FA59-D08F-4FCD-8A4C-5B378413FCEF}"/>
              </a:ext>
            </a:extLst>
          </p:cNvPr>
          <p:cNvSpPr>
            <a:spLocks noGrp="1"/>
          </p:cNvSpPr>
          <p:nvPr>
            <p:ph sz="half" idx="2"/>
          </p:nvPr>
        </p:nvSpPr>
        <p:spPr>
          <a:xfrm>
            <a:off x="4648200" y="1825625"/>
            <a:ext cx="386715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8841DFC-9578-433A-A55A-B3D9507836A8}"/>
              </a:ext>
            </a:extLst>
          </p:cNvPr>
          <p:cNvSpPr>
            <a:spLocks noGrp="1"/>
          </p:cNvSpPr>
          <p:nvPr>
            <p:ph type="dt" sz="half" idx="10"/>
          </p:nvPr>
        </p:nvSpPr>
        <p:spPr/>
        <p:txBody>
          <a:bodyPr/>
          <a:lstStyle/>
          <a:p>
            <a:fld id="{F8BCC7AE-AB24-46DD-9F54-A4015DB3BB3B}" type="datetime1">
              <a:rPr lang="it-IT" smtClean="0"/>
              <a:t>13/12/2019</a:t>
            </a:fld>
            <a:endParaRPr lang="it-IT"/>
          </a:p>
        </p:txBody>
      </p:sp>
      <p:sp>
        <p:nvSpPr>
          <p:cNvPr id="6" name="Segnaposto piè di pagina 5">
            <a:extLst>
              <a:ext uri="{FF2B5EF4-FFF2-40B4-BE49-F238E27FC236}">
                <a16:creationId xmlns:a16="http://schemas.microsoft.com/office/drawing/2014/main" id="{19A6EF8F-7A1F-468F-B1B3-BB0DC61EE65F}"/>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7" name="Segnaposto numero diapositiva 6">
            <a:extLst>
              <a:ext uri="{FF2B5EF4-FFF2-40B4-BE49-F238E27FC236}">
                <a16:creationId xmlns:a16="http://schemas.microsoft.com/office/drawing/2014/main" id="{673D95D3-31EB-4973-9922-788C98DE36BD}"/>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312894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3F0EA2-2C14-4DA0-932C-839E05123622}"/>
              </a:ext>
            </a:extLst>
          </p:cNvPr>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4B81993-715D-43D4-9B06-559454E9742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8436FA5D-5440-4C19-BDDD-5A76884C9786}"/>
              </a:ext>
            </a:extLst>
          </p:cNvPr>
          <p:cNvSpPr>
            <a:spLocks noGrp="1"/>
          </p:cNvSpPr>
          <p:nvPr>
            <p:ph sz="half" idx="2"/>
          </p:nvPr>
        </p:nvSpPr>
        <p:spPr>
          <a:xfrm>
            <a:off x="630238" y="2505075"/>
            <a:ext cx="386873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B3FD493-2FEE-4151-A2EC-79AA7D09D82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ADB9D742-E86D-4B91-9FF0-69D51B7204D4}"/>
              </a:ext>
            </a:extLst>
          </p:cNvPr>
          <p:cNvSpPr>
            <a:spLocks noGrp="1"/>
          </p:cNvSpPr>
          <p:nvPr>
            <p:ph sz="quarter" idx="4"/>
          </p:nvPr>
        </p:nvSpPr>
        <p:spPr>
          <a:xfrm>
            <a:off x="4629150" y="2505075"/>
            <a:ext cx="38877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1D2B0A4-A3B2-4264-A731-8600AA000DC0}"/>
              </a:ext>
            </a:extLst>
          </p:cNvPr>
          <p:cNvSpPr>
            <a:spLocks noGrp="1"/>
          </p:cNvSpPr>
          <p:nvPr>
            <p:ph type="dt" sz="half" idx="10"/>
          </p:nvPr>
        </p:nvSpPr>
        <p:spPr/>
        <p:txBody>
          <a:bodyPr/>
          <a:lstStyle/>
          <a:p>
            <a:fld id="{AD3EAEBC-0681-4F3D-869D-36D662E36C70}" type="datetime1">
              <a:rPr lang="it-IT" smtClean="0"/>
              <a:t>13/12/2019</a:t>
            </a:fld>
            <a:endParaRPr lang="it-IT"/>
          </a:p>
        </p:txBody>
      </p:sp>
      <p:sp>
        <p:nvSpPr>
          <p:cNvPr id="8" name="Segnaposto piè di pagina 7">
            <a:extLst>
              <a:ext uri="{FF2B5EF4-FFF2-40B4-BE49-F238E27FC236}">
                <a16:creationId xmlns:a16="http://schemas.microsoft.com/office/drawing/2014/main" id="{CCD47478-E26B-4BD0-8CDB-85B2C3B3B0E8}"/>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9" name="Segnaposto numero diapositiva 8">
            <a:extLst>
              <a:ext uri="{FF2B5EF4-FFF2-40B4-BE49-F238E27FC236}">
                <a16:creationId xmlns:a16="http://schemas.microsoft.com/office/drawing/2014/main" id="{539EF98C-741A-4193-B289-4EA8F72685DA}"/>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1838848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537D3-446A-4DF9-A978-13E64F126B8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1A28245-3E77-4CF5-8EA7-0A40789C6719}"/>
              </a:ext>
            </a:extLst>
          </p:cNvPr>
          <p:cNvSpPr>
            <a:spLocks noGrp="1"/>
          </p:cNvSpPr>
          <p:nvPr>
            <p:ph type="dt" sz="half" idx="10"/>
          </p:nvPr>
        </p:nvSpPr>
        <p:spPr/>
        <p:txBody>
          <a:bodyPr/>
          <a:lstStyle/>
          <a:p>
            <a:fld id="{DBB5053F-E130-4F79-AC39-6BB5B2FBDE6D}" type="datetime1">
              <a:rPr lang="it-IT" smtClean="0"/>
              <a:t>13/12/2019</a:t>
            </a:fld>
            <a:endParaRPr lang="it-IT"/>
          </a:p>
        </p:txBody>
      </p:sp>
      <p:sp>
        <p:nvSpPr>
          <p:cNvPr id="4" name="Segnaposto piè di pagina 3">
            <a:extLst>
              <a:ext uri="{FF2B5EF4-FFF2-40B4-BE49-F238E27FC236}">
                <a16:creationId xmlns:a16="http://schemas.microsoft.com/office/drawing/2014/main" id="{356C2EA1-44C7-493B-BD24-DA6EE839BBEC}"/>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5" name="Segnaposto numero diapositiva 4">
            <a:extLst>
              <a:ext uri="{FF2B5EF4-FFF2-40B4-BE49-F238E27FC236}">
                <a16:creationId xmlns:a16="http://schemas.microsoft.com/office/drawing/2014/main" id="{6E43E362-A6B3-41A3-9588-8186E219BECF}"/>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1485047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0436F5B-0D8E-4C48-ABD4-A919ED600420}"/>
              </a:ext>
            </a:extLst>
          </p:cNvPr>
          <p:cNvSpPr>
            <a:spLocks noGrp="1"/>
          </p:cNvSpPr>
          <p:nvPr>
            <p:ph type="dt" sz="half" idx="10"/>
          </p:nvPr>
        </p:nvSpPr>
        <p:spPr/>
        <p:txBody>
          <a:bodyPr/>
          <a:lstStyle/>
          <a:p>
            <a:fld id="{6A63DC82-1E53-4343-8B1F-D81D0A83195B}" type="datetime1">
              <a:rPr lang="it-IT" smtClean="0"/>
              <a:t>13/12/2019</a:t>
            </a:fld>
            <a:endParaRPr lang="it-IT"/>
          </a:p>
        </p:txBody>
      </p:sp>
      <p:sp>
        <p:nvSpPr>
          <p:cNvPr id="3" name="Segnaposto piè di pagina 2">
            <a:extLst>
              <a:ext uri="{FF2B5EF4-FFF2-40B4-BE49-F238E27FC236}">
                <a16:creationId xmlns:a16="http://schemas.microsoft.com/office/drawing/2014/main" id="{3A71C7D9-B646-4F82-A0DF-1D22E32A2431}"/>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4" name="Segnaposto numero diapositiva 3">
            <a:extLst>
              <a:ext uri="{FF2B5EF4-FFF2-40B4-BE49-F238E27FC236}">
                <a16:creationId xmlns:a16="http://schemas.microsoft.com/office/drawing/2014/main" id="{35D72B3C-E851-4208-AD4F-862B7A33D91F}"/>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351370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7C22F5-0713-48CB-9951-56F92951BCDA}"/>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1FBAB8-113F-4225-83D9-CAC1A0D029C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AB32AFC-21F1-4784-8815-3C169039AB9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EFAA6E33-A8BC-4E6C-B36F-54A6268D91F3}"/>
              </a:ext>
            </a:extLst>
          </p:cNvPr>
          <p:cNvSpPr>
            <a:spLocks noGrp="1"/>
          </p:cNvSpPr>
          <p:nvPr>
            <p:ph type="dt" sz="half" idx="10"/>
          </p:nvPr>
        </p:nvSpPr>
        <p:spPr/>
        <p:txBody>
          <a:bodyPr/>
          <a:lstStyle/>
          <a:p>
            <a:fld id="{6705739A-F5B2-4DA2-B4A6-57C74FAD58D4}" type="datetime1">
              <a:rPr lang="it-IT" smtClean="0"/>
              <a:t>13/12/2019</a:t>
            </a:fld>
            <a:endParaRPr lang="it-IT"/>
          </a:p>
        </p:txBody>
      </p:sp>
      <p:sp>
        <p:nvSpPr>
          <p:cNvPr id="6" name="Segnaposto piè di pagina 5">
            <a:extLst>
              <a:ext uri="{FF2B5EF4-FFF2-40B4-BE49-F238E27FC236}">
                <a16:creationId xmlns:a16="http://schemas.microsoft.com/office/drawing/2014/main" id="{89C96B4F-006A-4CF3-A02C-65D192AE262B}"/>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7" name="Segnaposto numero diapositiva 6">
            <a:extLst>
              <a:ext uri="{FF2B5EF4-FFF2-40B4-BE49-F238E27FC236}">
                <a16:creationId xmlns:a16="http://schemas.microsoft.com/office/drawing/2014/main" id="{F8E1B670-93B0-4341-855F-73E11DD49F38}"/>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21063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C82DF5-1240-4E0A-A13C-FD9631D1AFA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95F46EE-5B22-4F2B-831C-A8865233605A}"/>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F8EEF87-D280-442B-9A94-2C3653C176FE}"/>
              </a:ext>
            </a:extLst>
          </p:cNvPr>
          <p:cNvSpPr>
            <a:spLocks noGrp="1"/>
          </p:cNvSpPr>
          <p:nvPr>
            <p:ph type="dt" sz="half" idx="10"/>
          </p:nvPr>
        </p:nvSpPr>
        <p:spPr/>
        <p:txBody>
          <a:bodyPr/>
          <a:lstStyle/>
          <a:p>
            <a:fld id="{F3AEAA30-DE99-42CE-842C-36737BB2297B}" type="datetime1">
              <a:rPr lang="it-IT" smtClean="0"/>
              <a:t>13/12/2019</a:t>
            </a:fld>
            <a:endParaRPr lang="it-IT"/>
          </a:p>
        </p:txBody>
      </p:sp>
      <p:sp>
        <p:nvSpPr>
          <p:cNvPr id="5" name="Segnaposto piè di pagina 4">
            <a:extLst>
              <a:ext uri="{FF2B5EF4-FFF2-40B4-BE49-F238E27FC236}">
                <a16:creationId xmlns:a16="http://schemas.microsoft.com/office/drawing/2014/main" id="{6DFA4755-2CE0-4DB4-8E95-D8F15C2B385A}"/>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E07C3CD7-517B-436A-A540-8E96686A4D28}"/>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3072759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D25800-D0BD-4BFF-9CD0-830E9EADB0CB}"/>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15904B3-8386-499C-B193-9BAFB93DFBC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4368BA8-8492-4223-8787-11F11CA976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552F580A-B9D0-46A5-88F3-EA2F39D89893}"/>
              </a:ext>
            </a:extLst>
          </p:cNvPr>
          <p:cNvSpPr>
            <a:spLocks noGrp="1"/>
          </p:cNvSpPr>
          <p:nvPr>
            <p:ph type="dt" sz="half" idx="10"/>
          </p:nvPr>
        </p:nvSpPr>
        <p:spPr/>
        <p:txBody>
          <a:bodyPr/>
          <a:lstStyle/>
          <a:p>
            <a:fld id="{BAF4515C-F2C2-4131-ACC9-A47BEF7209A5}" type="datetime1">
              <a:rPr lang="it-IT" smtClean="0"/>
              <a:t>13/12/2019</a:t>
            </a:fld>
            <a:endParaRPr lang="it-IT"/>
          </a:p>
        </p:txBody>
      </p:sp>
      <p:sp>
        <p:nvSpPr>
          <p:cNvPr id="6" name="Segnaposto piè di pagina 5">
            <a:extLst>
              <a:ext uri="{FF2B5EF4-FFF2-40B4-BE49-F238E27FC236}">
                <a16:creationId xmlns:a16="http://schemas.microsoft.com/office/drawing/2014/main" id="{9CDD7784-9A06-4F2A-9421-CE84A5F030AD}"/>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7" name="Segnaposto numero diapositiva 6">
            <a:extLst>
              <a:ext uri="{FF2B5EF4-FFF2-40B4-BE49-F238E27FC236}">
                <a16:creationId xmlns:a16="http://schemas.microsoft.com/office/drawing/2014/main" id="{7F599916-04EC-4F13-8E99-7BF4A33BF0E7}"/>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506161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E00807-6B60-4148-9BBC-3E6BF1C542F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8BC9865-2EFC-41D8-AE53-5C969C65BD63}"/>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21F107-DA7C-4B3B-BAD7-78D12A9DD144}"/>
              </a:ext>
            </a:extLst>
          </p:cNvPr>
          <p:cNvSpPr>
            <a:spLocks noGrp="1"/>
          </p:cNvSpPr>
          <p:nvPr>
            <p:ph type="dt" sz="half" idx="10"/>
          </p:nvPr>
        </p:nvSpPr>
        <p:spPr/>
        <p:txBody>
          <a:bodyPr/>
          <a:lstStyle/>
          <a:p>
            <a:fld id="{DF166945-6429-49BB-8C39-47205D29820E}" type="datetime1">
              <a:rPr lang="it-IT" smtClean="0"/>
              <a:t>13/12/2019</a:t>
            </a:fld>
            <a:endParaRPr lang="it-IT"/>
          </a:p>
        </p:txBody>
      </p:sp>
      <p:sp>
        <p:nvSpPr>
          <p:cNvPr id="5" name="Segnaposto piè di pagina 4">
            <a:extLst>
              <a:ext uri="{FF2B5EF4-FFF2-40B4-BE49-F238E27FC236}">
                <a16:creationId xmlns:a16="http://schemas.microsoft.com/office/drawing/2014/main" id="{05E89242-93C3-4A0D-81C0-0388A5813A52}"/>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6D037AA4-8A73-40F8-986A-EDE803DBB478}"/>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21969465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18017FB-FFB6-4876-A2DE-D73E93AB3F47}"/>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69E9940-8714-4B40-BF20-53F8952560BE}"/>
              </a:ext>
            </a:extLst>
          </p:cNvPr>
          <p:cNvSpPr>
            <a:spLocks noGrp="1"/>
          </p:cNvSpPr>
          <p:nvPr>
            <p:ph type="body" orient="vert" idx="1"/>
          </p:nvPr>
        </p:nvSpPr>
        <p:spPr>
          <a:xfrm>
            <a:off x="628650" y="365125"/>
            <a:ext cx="57626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0F0C0EE-C9AC-4B9C-B182-E0E88299C5BA}"/>
              </a:ext>
            </a:extLst>
          </p:cNvPr>
          <p:cNvSpPr>
            <a:spLocks noGrp="1"/>
          </p:cNvSpPr>
          <p:nvPr>
            <p:ph type="dt" sz="half" idx="10"/>
          </p:nvPr>
        </p:nvSpPr>
        <p:spPr/>
        <p:txBody>
          <a:bodyPr/>
          <a:lstStyle/>
          <a:p>
            <a:fld id="{25EACA07-B4E3-4D7B-80C8-32C576EC4F2B}" type="datetime1">
              <a:rPr lang="it-IT" smtClean="0"/>
              <a:t>13/12/2019</a:t>
            </a:fld>
            <a:endParaRPr lang="it-IT"/>
          </a:p>
        </p:txBody>
      </p:sp>
      <p:sp>
        <p:nvSpPr>
          <p:cNvPr id="5" name="Segnaposto piè di pagina 4">
            <a:extLst>
              <a:ext uri="{FF2B5EF4-FFF2-40B4-BE49-F238E27FC236}">
                <a16:creationId xmlns:a16="http://schemas.microsoft.com/office/drawing/2014/main" id="{1755A35A-38CD-478C-9285-EFBDA5AC7772}"/>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F8206C0D-04D5-4DCD-B5EC-CC9C28A00F33}"/>
              </a:ext>
            </a:extLst>
          </p:cNvPr>
          <p:cNvSpPr>
            <a:spLocks noGrp="1"/>
          </p:cNvSpPr>
          <p:nvPr>
            <p:ph type="sldNum" sz="quarter" idx="12"/>
          </p:nvPr>
        </p:nvSpPr>
        <p:spPr/>
        <p:txBody>
          <a:bodyPr/>
          <a:lstStyle/>
          <a:p>
            <a:fld id="{EC2BC943-E5EC-4CFC-9734-FDF58420EDFB}" type="slidenum">
              <a:rPr lang="it-IT" smtClean="0"/>
              <a:t>‹N›</a:t>
            </a:fld>
            <a:endParaRPr lang="it-IT"/>
          </a:p>
        </p:txBody>
      </p:sp>
    </p:spTree>
    <p:extLst>
      <p:ext uri="{BB962C8B-B14F-4D97-AF65-F5344CB8AC3E}">
        <p14:creationId xmlns:p14="http://schemas.microsoft.com/office/powerpoint/2010/main" val="1530198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678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819D8A-258F-4479-A461-8815A4E5B265}" type="datetime1">
              <a:rPr lang="it-IT" smtClean="0"/>
              <a:t>13/12/2019</a:t>
            </a:fld>
            <a:endParaRPr lang="it-IT"/>
          </a:p>
        </p:txBody>
      </p:sp>
      <p:sp>
        <p:nvSpPr>
          <p:cNvPr id="5" name="Footer Placeholder 4"/>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513361"/>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819D8A-258F-4479-A461-8815A4E5B265}" type="datetime1">
              <a:rPr lang="it-IT" smtClean="0"/>
              <a:t>13/12/2019</a:t>
            </a:fld>
            <a:endParaRPr lang="it-IT"/>
          </a:p>
        </p:txBody>
      </p:sp>
      <p:sp>
        <p:nvSpPr>
          <p:cNvPr id="5" name="Footer Placeholder 4"/>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53060858"/>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819D8A-258F-4479-A461-8815A4E5B265}" type="datetime1">
              <a:rPr lang="it-IT" smtClean="0"/>
              <a:t>13/12/2019</a:t>
            </a:fld>
            <a:endParaRPr lang="it-IT"/>
          </a:p>
        </p:txBody>
      </p:sp>
      <p:sp>
        <p:nvSpPr>
          <p:cNvPr id="5" name="Footer Placeholder 4"/>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232221"/>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19D8A-258F-4479-A461-8815A4E5B265}" type="datetime1">
              <a:rPr lang="it-IT" smtClean="0"/>
              <a:t>13/12/2019</a:t>
            </a:fld>
            <a:endParaRPr lang="it-IT"/>
          </a:p>
        </p:txBody>
      </p:sp>
      <p:sp>
        <p:nvSpPr>
          <p:cNvPr id="6" name="Footer Placeholder 5"/>
          <p:cNvSpPr>
            <a:spLocks noGrp="1"/>
          </p:cNvSpPr>
          <p:nvPr>
            <p:ph type="ftr" sz="quarter" idx="11"/>
          </p:nvPr>
        </p:nvSpPr>
        <p:spPr/>
        <p:txBody>
          <a:bodyPr/>
          <a:lstStyle/>
          <a:p>
            <a:r>
              <a:rPr lang="it-IT"/>
              <a:t>Ordine degli Ingegneri della provincia di Brescia - Assemblea Ordinaria – 06/12/2017 #preventivo2018</a:t>
            </a:r>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782886310"/>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819D8A-258F-4479-A461-8815A4E5B265}" type="datetime1">
              <a:rPr lang="it-IT" smtClean="0"/>
              <a:t>13/12/2019</a:t>
            </a:fld>
            <a:endParaRPr lang="it-IT"/>
          </a:p>
        </p:txBody>
      </p:sp>
      <p:sp>
        <p:nvSpPr>
          <p:cNvPr id="8" name="Footer Placeholder 7"/>
          <p:cNvSpPr>
            <a:spLocks noGrp="1"/>
          </p:cNvSpPr>
          <p:nvPr>
            <p:ph type="ftr" sz="quarter" idx="11"/>
          </p:nvPr>
        </p:nvSpPr>
        <p:spPr/>
        <p:txBody>
          <a:bodyPr/>
          <a:lstStyle/>
          <a:p>
            <a:r>
              <a:rPr lang="it-IT"/>
              <a:t>Ordine degli Ingegneri della provincia di Brescia - Assemblea Ordinaria – 06/12/2017 #preventivo2018</a:t>
            </a:r>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401533074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819D8A-258F-4479-A461-8815A4E5B265}" type="datetime1">
              <a:rPr lang="it-IT" smtClean="0"/>
              <a:t>13/12/2019</a:t>
            </a:fld>
            <a:endParaRPr lang="it-IT"/>
          </a:p>
        </p:txBody>
      </p:sp>
      <p:sp>
        <p:nvSpPr>
          <p:cNvPr id="4" name="Footer Placeholder 3"/>
          <p:cNvSpPr>
            <a:spLocks noGrp="1"/>
          </p:cNvSpPr>
          <p:nvPr>
            <p:ph type="ftr" sz="quarter" idx="11"/>
          </p:nvPr>
        </p:nvSpPr>
        <p:spPr/>
        <p:txBody>
          <a:bodyPr/>
          <a:lstStyle/>
          <a:p>
            <a:r>
              <a:rPr lang="it-IT"/>
              <a:t>Ordine degli Ingegneri della provincia di Brescia - Assemblea Ordinaria – 06/12/2017 #preventivo2018</a:t>
            </a:r>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62468733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6444B6-8304-4844-BD42-114775C19D44}"/>
              </a:ext>
            </a:extLst>
          </p:cNvPr>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4B094AC-4B53-469B-A4D8-24D3593AC67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7B39078-2F8F-4091-8706-B7BC71565C66}"/>
              </a:ext>
            </a:extLst>
          </p:cNvPr>
          <p:cNvSpPr>
            <a:spLocks noGrp="1"/>
          </p:cNvSpPr>
          <p:nvPr>
            <p:ph type="dt" sz="half" idx="10"/>
          </p:nvPr>
        </p:nvSpPr>
        <p:spPr/>
        <p:txBody>
          <a:bodyPr/>
          <a:lstStyle/>
          <a:p>
            <a:fld id="{36703CB9-538C-48D6-B7AE-5D9D51EA9DF3}" type="datetime1">
              <a:rPr lang="it-IT" smtClean="0"/>
              <a:t>13/12/2019</a:t>
            </a:fld>
            <a:endParaRPr lang="it-IT"/>
          </a:p>
        </p:txBody>
      </p:sp>
      <p:sp>
        <p:nvSpPr>
          <p:cNvPr id="5" name="Segnaposto piè di pagina 4">
            <a:extLst>
              <a:ext uri="{FF2B5EF4-FFF2-40B4-BE49-F238E27FC236}">
                <a16:creationId xmlns:a16="http://schemas.microsoft.com/office/drawing/2014/main" id="{7E38E0A9-F941-48DC-93E2-D96F9A53E8F1}"/>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B44814DD-87DD-442E-ADE5-11CC32BB90FF}"/>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27785752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A819D8A-258F-4479-A461-8815A4E5B265}" type="datetime1">
              <a:rPr lang="it-IT" smtClean="0"/>
              <a:t>13/12/2019</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r>
              <a:rPr lang="it-IT"/>
              <a:t>Ordine degli Ingegneri della provincia di Brescia - Assemblea Ordinaria – 06/12/2017 #preventivo2018</a:t>
            </a:r>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293691344"/>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A819D8A-258F-4479-A461-8815A4E5B265}" type="datetime1">
              <a:rPr lang="it-IT" smtClean="0"/>
              <a:t>13/12/2019</a:t>
            </a:fld>
            <a:endParaRPr lang="it-IT"/>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it-IT"/>
              <a:t>Ordine degli Ingegneri della provincia di Brescia - Assemblea Ordinaria – 06/12/2017 #preventivo2018</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A41E1B-4F70-4964-A407-84C68BE8251C}" type="slidenum">
              <a:rPr lang="it-IT" smtClean="0"/>
              <a:t>‹N›</a:t>
            </a:fld>
            <a:endParaRPr lang="it-IT"/>
          </a:p>
        </p:txBody>
      </p:sp>
    </p:spTree>
    <p:extLst>
      <p:ext uri="{BB962C8B-B14F-4D97-AF65-F5344CB8AC3E}">
        <p14:creationId xmlns:p14="http://schemas.microsoft.com/office/powerpoint/2010/main" val="618169948"/>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819D8A-258F-4479-A461-8815A4E5B265}" type="datetime1">
              <a:rPr lang="it-IT" smtClean="0"/>
              <a:t>13/12/2019</a:t>
            </a:fld>
            <a:endParaRPr lang="it-IT"/>
          </a:p>
        </p:txBody>
      </p:sp>
      <p:sp>
        <p:nvSpPr>
          <p:cNvPr id="6" name="Footer Placeholder 5"/>
          <p:cNvSpPr>
            <a:spLocks noGrp="1"/>
          </p:cNvSpPr>
          <p:nvPr>
            <p:ph type="ftr" sz="quarter" idx="11"/>
          </p:nvPr>
        </p:nvSpPr>
        <p:spPr/>
        <p:txBody>
          <a:bodyPr/>
          <a:lstStyle/>
          <a:p>
            <a:r>
              <a:rPr lang="it-IT"/>
              <a:t>Ordine degli Ingegneri della provincia di Brescia - Assemblea Ordinaria – 06/12/2017 #preventivo2018</a:t>
            </a:r>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71505784"/>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819D8A-258F-4479-A461-8815A4E5B265}" type="datetime1">
              <a:rPr lang="it-IT" smtClean="0"/>
              <a:t>13/12/2019</a:t>
            </a:fld>
            <a:endParaRPr lang="it-IT"/>
          </a:p>
        </p:txBody>
      </p:sp>
      <p:sp>
        <p:nvSpPr>
          <p:cNvPr id="5" name="Footer Placeholder 4"/>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226094460"/>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819D8A-258F-4479-A461-8815A4E5B265}" type="datetime1">
              <a:rPr lang="it-IT" smtClean="0"/>
              <a:t>13/12/2019</a:t>
            </a:fld>
            <a:endParaRPr lang="it-IT"/>
          </a:p>
        </p:txBody>
      </p:sp>
      <p:sp>
        <p:nvSpPr>
          <p:cNvPr id="5" name="Footer Placeholder 4"/>
          <p:cNvSpPr>
            <a:spLocks noGrp="1"/>
          </p:cNvSpPr>
          <p:nvPr>
            <p:ph type="ftr" sz="quarter" idx="11"/>
          </p:nvPr>
        </p:nvSpPr>
        <p:spPr/>
        <p:txBody>
          <a:bodyPr/>
          <a:lstStyle/>
          <a:p>
            <a:r>
              <a:rPr lang="it-IT"/>
              <a:t>Ordine degli Ingegneri della provincia di Brescia - Assemblea Ordinaria – 06/12/2017 #preventivo2018</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735145393"/>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616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782B9B-7878-4795-A2CE-DCDE464F0E9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EFAA9F0-B316-4A71-B7D2-9BD654E45F39}"/>
              </a:ext>
            </a:extLst>
          </p:cNvPr>
          <p:cNvSpPr>
            <a:spLocks noGrp="1"/>
          </p:cNvSpPr>
          <p:nvPr>
            <p:ph sz="half" idx="1"/>
          </p:nvPr>
        </p:nvSpPr>
        <p:spPr>
          <a:xfrm>
            <a:off x="628650" y="1825625"/>
            <a:ext cx="386715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CA94B56-C4F3-4AE3-AD66-E86CDBCDA5D3}"/>
              </a:ext>
            </a:extLst>
          </p:cNvPr>
          <p:cNvSpPr>
            <a:spLocks noGrp="1"/>
          </p:cNvSpPr>
          <p:nvPr>
            <p:ph sz="half" idx="2"/>
          </p:nvPr>
        </p:nvSpPr>
        <p:spPr>
          <a:xfrm>
            <a:off x="4648200" y="1825625"/>
            <a:ext cx="386715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8C04940-0278-4017-97DD-8872E5AEAA1F}"/>
              </a:ext>
            </a:extLst>
          </p:cNvPr>
          <p:cNvSpPr>
            <a:spLocks noGrp="1"/>
          </p:cNvSpPr>
          <p:nvPr>
            <p:ph type="dt" sz="half" idx="10"/>
          </p:nvPr>
        </p:nvSpPr>
        <p:spPr/>
        <p:txBody>
          <a:bodyPr/>
          <a:lstStyle/>
          <a:p>
            <a:fld id="{90F3B8E3-0A56-4A80-8327-D3EA14D2505D}" type="datetime1">
              <a:rPr lang="it-IT" smtClean="0"/>
              <a:t>13/12/2019</a:t>
            </a:fld>
            <a:endParaRPr lang="it-IT"/>
          </a:p>
        </p:txBody>
      </p:sp>
      <p:sp>
        <p:nvSpPr>
          <p:cNvPr id="6" name="Segnaposto piè di pagina 5">
            <a:extLst>
              <a:ext uri="{FF2B5EF4-FFF2-40B4-BE49-F238E27FC236}">
                <a16:creationId xmlns:a16="http://schemas.microsoft.com/office/drawing/2014/main" id="{5547C41E-B0E6-422C-8FC1-EB60A4799BE7}"/>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7" name="Segnaposto numero diapositiva 6">
            <a:extLst>
              <a:ext uri="{FF2B5EF4-FFF2-40B4-BE49-F238E27FC236}">
                <a16:creationId xmlns:a16="http://schemas.microsoft.com/office/drawing/2014/main" id="{206B1F3B-457C-4597-AF51-2817E8E65E8B}"/>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23290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7910E3-37F0-40C6-93B2-0E83FDAE21BC}"/>
              </a:ext>
            </a:extLst>
          </p:cNvPr>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107D8A4-CA55-46E0-A3DE-385D7931834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EF2CA6F0-DA8C-4074-8DAC-9EAC22B6B209}"/>
              </a:ext>
            </a:extLst>
          </p:cNvPr>
          <p:cNvSpPr>
            <a:spLocks noGrp="1"/>
          </p:cNvSpPr>
          <p:nvPr>
            <p:ph sz="half" idx="2"/>
          </p:nvPr>
        </p:nvSpPr>
        <p:spPr>
          <a:xfrm>
            <a:off x="630238" y="2505075"/>
            <a:ext cx="386873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9BE74E3-5956-42EB-9E5A-9AB9B4E1086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461D6E02-CD78-41BF-B2C6-80825353B708}"/>
              </a:ext>
            </a:extLst>
          </p:cNvPr>
          <p:cNvSpPr>
            <a:spLocks noGrp="1"/>
          </p:cNvSpPr>
          <p:nvPr>
            <p:ph sz="quarter" idx="4"/>
          </p:nvPr>
        </p:nvSpPr>
        <p:spPr>
          <a:xfrm>
            <a:off x="4629150" y="2505075"/>
            <a:ext cx="38877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39989E1-66AE-4C0D-A5D6-D1E9D845754C}"/>
              </a:ext>
            </a:extLst>
          </p:cNvPr>
          <p:cNvSpPr>
            <a:spLocks noGrp="1"/>
          </p:cNvSpPr>
          <p:nvPr>
            <p:ph type="dt" sz="half" idx="10"/>
          </p:nvPr>
        </p:nvSpPr>
        <p:spPr/>
        <p:txBody>
          <a:bodyPr/>
          <a:lstStyle/>
          <a:p>
            <a:fld id="{8CB50D4E-C631-4AA4-AD45-24328B857DE2}" type="datetime1">
              <a:rPr lang="it-IT" smtClean="0"/>
              <a:t>13/12/2019</a:t>
            </a:fld>
            <a:endParaRPr lang="it-IT"/>
          </a:p>
        </p:txBody>
      </p:sp>
      <p:sp>
        <p:nvSpPr>
          <p:cNvPr id="8" name="Segnaposto piè di pagina 7">
            <a:extLst>
              <a:ext uri="{FF2B5EF4-FFF2-40B4-BE49-F238E27FC236}">
                <a16:creationId xmlns:a16="http://schemas.microsoft.com/office/drawing/2014/main" id="{59B68D40-3FDC-4235-BE72-A2A03A6A6EB5}"/>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9" name="Segnaposto numero diapositiva 8">
            <a:extLst>
              <a:ext uri="{FF2B5EF4-FFF2-40B4-BE49-F238E27FC236}">
                <a16:creationId xmlns:a16="http://schemas.microsoft.com/office/drawing/2014/main" id="{0BB7D6AD-6710-486F-915A-E46E15C0C354}"/>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203237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1CFEFF-5CC4-440B-9059-CE30FC4762D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A157798-AFAB-4B39-A5BE-EF47F34E7EDB}"/>
              </a:ext>
            </a:extLst>
          </p:cNvPr>
          <p:cNvSpPr>
            <a:spLocks noGrp="1"/>
          </p:cNvSpPr>
          <p:nvPr>
            <p:ph type="dt" sz="half" idx="10"/>
          </p:nvPr>
        </p:nvSpPr>
        <p:spPr/>
        <p:txBody>
          <a:bodyPr/>
          <a:lstStyle/>
          <a:p>
            <a:fld id="{C6E024B6-32CE-4C4E-B001-F986C78F83EC}" type="datetime1">
              <a:rPr lang="it-IT" smtClean="0"/>
              <a:t>13/12/2019</a:t>
            </a:fld>
            <a:endParaRPr lang="it-IT"/>
          </a:p>
        </p:txBody>
      </p:sp>
      <p:sp>
        <p:nvSpPr>
          <p:cNvPr id="4" name="Segnaposto piè di pagina 3">
            <a:extLst>
              <a:ext uri="{FF2B5EF4-FFF2-40B4-BE49-F238E27FC236}">
                <a16:creationId xmlns:a16="http://schemas.microsoft.com/office/drawing/2014/main" id="{CC41B087-F4BA-424C-9694-70D5C03ECC9B}"/>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5" name="Segnaposto numero diapositiva 4">
            <a:extLst>
              <a:ext uri="{FF2B5EF4-FFF2-40B4-BE49-F238E27FC236}">
                <a16:creationId xmlns:a16="http://schemas.microsoft.com/office/drawing/2014/main" id="{C4F86AC0-F2F5-4C56-B3B1-D503B64C761A}"/>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168879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21BB00E-0079-46B6-A6E2-D1940444F05D}"/>
              </a:ext>
            </a:extLst>
          </p:cNvPr>
          <p:cNvSpPr>
            <a:spLocks noGrp="1"/>
          </p:cNvSpPr>
          <p:nvPr>
            <p:ph type="dt" sz="half" idx="10"/>
          </p:nvPr>
        </p:nvSpPr>
        <p:spPr/>
        <p:txBody>
          <a:bodyPr/>
          <a:lstStyle/>
          <a:p>
            <a:fld id="{ACBCA0AE-B360-452C-B84A-AD5621C6F27F}" type="datetime1">
              <a:rPr lang="it-IT" smtClean="0"/>
              <a:t>13/12/2019</a:t>
            </a:fld>
            <a:endParaRPr lang="it-IT"/>
          </a:p>
        </p:txBody>
      </p:sp>
      <p:sp>
        <p:nvSpPr>
          <p:cNvPr id="3" name="Segnaposto piè di pagina 2">
            <a:extLst>
              <a:ext uri="{FF2B5EF4-FFF2-40B4-BE49-F238E27FC236}">
                <a16:creationId xmlns:a16="http://schemas.microsoft.com/office/drawing/2014/main" id="{A59421A2-B8E8-482C-8C11-ECC67BB5916B}"/>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4" name="Segnaposto numero diapositiva 3">
            <a:extLst>
              <a:ext uri="{FF2B5EF4-FFF2-40B4-BE49-F238E27FC236}">
                <a16:creationId xmlns:a16="http://schemas.microsoft.com/office/drawing/2014/main" id="{C34F6B61-C51B-433E-9EEF-19EC7623DC0D}"/>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460347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E629EC-A4D6-4E90-B660-3492A6F8F463}"/>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96C5EB2-105D-4AA9-AD3F-A4BB9EFA5F7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632C307-004B-4505-8ABD-1D68408E8A9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84AD9A4-3CC5-4E5D-AB22-9D697B829A5F}"/>
              </a:ext>
            </a:extLst>
          </p:cNvPr>
          <p:cNvSpPr>
            <a:spLocks noGrp="1"/>
          </p:cNvSpPr>
          <p:nvPr>
            <p:ph type="dt" sz="half" idx="10"/>
          </p:nvPr>
        </p:nvSpPr>
        <p:spPr/>
        <p:txBody>
          <a:bodyPr/>
          <a:lstStyle/>
          <a:p>
            <a:fld id="{B0D4CA86-E964-4294-9D93-FD5D0F078605}" type="datetime1">
              <a:rPr lang="it-IT" smtClean="0"/>
              <a:t>13/12/2019</a:t>
            </a:fld>
            <a:endParaRPr lang="it-IT"/>
          </a:p>
        </p:txBody>
      </p:sp>
      <p:sp>
        <p:nvSpPr>
          <p:cNvPr id="6" name="Segnaposto piè di pagina 5">
            <a:extLst>
              <a:ext uri="{FF2B5EF4-FFF2-40B4-BE49-F238E27FC236}">
                <a16:creationId xmlns:a16="http://schemas.microsoft.com/office/drawing/2014/main" id="{5A743098-A113-4AA2-A785-B28AD96838B3}"/>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7" name="Segnaposto numero diapositiva 6">
            <a:extLst>
              <a:ext uri="{FF2B5EF4-FFF2-40B4-BE49-F238E27FC236}">
                <a16:creationId xmlns:a16="http://schemas.microsoft.com/office/drawing/2014/main" id="{0C9F13F8-CD02-4D18-8596-E62C879CC045}"/>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3343173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9E80F4-1B2E-43ED-9218-7E0E71F76BEA}"/>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E5A8B50-1664-4DF1-893D-D90C67836DD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AE85604-451E-421E-8CA5-65EB7468AB2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A81F910C-FB3A-40FB-B324-2FAC8F896340}"/>
              </a:ext>
            </a:extLst>
          </p:cNvPr>
          <p:cNvSpPr>
            <a:spLocks noGrp="1"/>
          </p:cNvSpPr>
          <p:nvPr>
            <p:ph type="dt" sz="half" idx="10"/>
          </p:nvPr>
        </p:nvSpPr>
        <p:spPr/>
        <p:txBody>
          <a:bodyPr/>
          <a:lstStyle/>
          <a:p>
            <a:fld id="{3DF329F2-34D7-48A7-9384-38D6984B116A}" type="datetime1">
              <a:rPr lang="it-IT" smtClean="0"/>
              <a:t>13/12/2019</a:t>
            </a:fld>
            <a:endParaRPr lang="it-IT"/>
          </a:p>
        </p:txBody>
      </p:sp>
      <p:sp>
        <p:nvSpPr>
          <p:cNvPr id="6" name="Segnaposto piè di pagina 5">
            <a:extLst>
              <a:ext uri="{FF2B5EF4-FFF2-40B4-BE49-F238E27FC236}">
                <a16:creationId xmlns:a16="http://schemas.microsoft.com/office/drawing/2014/main" id="{7DD7A560-10D7-4E89-A576-E357018C5C13}"/>
              </a:ext>
            </a:extLst>
          </p:cNvPr>
          <p:cNvSpPr>
            <a:spLocks noGrp="1"/>
          </p:cNvSpPr>
          <p:nvPr>
            <p:ph type="ftr" sz="quarter" idx="11"/>
          </p:nvPr>
        </p:nvSpPr>
        <p:spPr/>
        <p:txBody>
          <a:bodyPr/>
          <a:lstStyle/>
          <a:p>
            <a:r>
              <a:rPr lang="it-IT"/>
              <a:t>Ordine degli Ingegneri della provincia di Brescia - Assemblea Ordinaria – 06/12/2017 #preventivo2018</a:t>
            </a:r>
          </a:p>
        </p:txBody>
      </p:sp>
      <p:sp>
        <p:nvSpPr>
          <p:cNvPr id="7" name="Segnaposto numero diapositiva 6">
            <a:extLst>
              <a:ext uri="{FF2B5EF4-FFF2-40B4-BE49-F238E27FC236}">
                <a16:creationId xmlns:a16="http://schemas.microsoft.com/office/drawing/2014/main" id="{0A35308E-9D58-42F5-8FD9-AA3CBEB889DA}"/>
              </a:ext>
            </a:extLst>
          </p:cNvPr>
          <p:cNvSpPr>
            <a:spLocks noGrp="1"/>
          </p:cNvSpPr>
          <p:nvPr>
            <p:ph type="sldNum" sz="quarter" idx="12"/>
          </p:nvPr>
        </p:nvSpPr>
        <p:spPr/>
        <p:txBody>
          <a:bodyPr/>
          <a:lstStyle/>
          <a:p>
            <a:fld id="{949E479F-9ADC-46C1-B9D5-29E984450E0E}" type="slidenum">
              <a:rPr lang="it-IT" smtClean="0"/>
              <a:t>‹N›</a:t>
            </a:fld>
            <a:endParaRPr lang="it-IT"/>
          </a:p>
        </p:txBody>
      </p:sp>
    </p:spTree>
    <p:extLst>
      <p:ext uri="{BB962C8B-B14F-4D97-AF65-F5344CB8AC3E}">
        <p14:creationId xmlns:p14="http://schemas.microsoft.com/office/powerpoint/2010/main" val="2247453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8E87E12-1EE2-41CB-8F51-4155279BC25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50CB46D-341A-4E9A-AFDF-DAC111A7BEE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2192BD2-B063-43F1-BE73-0FC7F0C4D94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3261D-EA79-4B1F-9006-E246F34E27C0}" type="datetime1">
              <a:rPr lang="it-IT" smtClean="0"/>
              <a:t>13/12/2019</a:t>
            </a:fld>
            <a:endParaRPr lang="it-IT"/>
          </a:p>
        </p:txBody>
      </p:sp>
      <p:sp>
        <p:nvSpPr>
          <p:cNvPr id="5" name="Segnaposto piè di pagina 4">
            <a:extLst>
              <a:ext uri="{FF2B5EF4-FFF2-40B4-BE49-F238E27FC236}">
                <a16:creationId xmlns:a16="http://schemas.microsoft.com/office/drawing/2014/main" id="{7EABFE85-0CF7-449E-B82A-6FEB8D5B0E0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F3D8C768-86D0-4047-BCBD-79C195B4686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E479F-9ADC-46C1-B9D5-29E984450E0E}" type="slidenum">
              <a:rPr lang="it-IT" smtClean="0"/>
              <a:t>‹N›</a:t>
            </a:fld>
            <a:endParaRPr lang="it-IT"/>
          </a:p>
        </p:txBody>
      </p:sp>
    </p:spTree>
    <p:extLst>
      <p:ext uri="{BB962C8B-B14F-4D97-AF65-F5344CB8AC3E}">
        <p14:creationId xmlns:p14="http://schemas.microsoft.com/office/powerpoint/2010/main" val="3846868441"/>
      </p:ext>
    </p:extLst>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1D8D3E7-DE77-4C01-8EA2-C33EB019617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BD29840-892A-49DA-817E-9074714E14B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03F673-7E03-449C-85D6-7814A9CCF12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42973-5922-4520-9542-9F1EF6AAD967}" type="datetime1">
              <a:rPr lang="it-IT" smtClean="0"/>
              <a:t>13/12/2019</a:t>
            </a:fld>
            <a:endParaRPr lang="it-IT"/>
          </a:p>
        </p:txBody>
      </p:sp>
      <p:sp>
        <p:nvSpPr>
          <p:cNvPr id="5" name="Segnaposto piè di pagina 4">
            <a:extLst>
              <a:ext uri="{FF2B5EF4-FFF2-40B4-BE49-F238E27FC236}">
                <a16:creationId xmlns:a16="http://schemas.microsoft.com/office/drawing/2014/main" id="{452F086B-C171-4A90-965E-C185DA93DAF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Ordine degli Ingegneri della provincia di Brescia - Assemblea Ordinaria – 06/12/2017 #preventivo2018</a:t>
            </a:r>
          </a:p>
        </p:txBody>
      </p:sp>
      <p:sp>
        <p:nvSpPr>
          <p:cNvPr id="6" name="Segnaposto numero diapositiva 5">
            <a:extLst>
              <a:ext uri="{FF2B5EF4-FFF2-40B4-BE49-F238E27FC236}">
                <a16:creationId xmlns:a16="http://schemas.microsoft.com/office/drawing/2014/main" id="{D0A89610-DA37-4261-9AAA-BA38FB491A2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BC943-E5EC-4CFC-9734-FDF58420EDFB}" type="slidenum">
              <a:rPr lang="it-IT" smtClean="0"/>
              <a:t>‹N›</a:t>
            </a:fld>
            <a:endParaRPr lang="it-IT"/>
          </a:p>
        </p:txBody>
      </p:sp>
    </p:spTree>
    <p:extLst>
      <p:ext uri="{BB962C8B-B14F-4D97-AF65-F5344CB8AC3E}">
        <p14:creationId xmlns:p14="http://schemas.microsoft.com/office/powerpoint/2010/main" val="2778928770"/>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A819D8A-258F-4479-A461-8815A4E5B265}" type="datetime1">
              <a:rPr lang="it-IT" smtClean="0"/>
              <a:t>13/12/2019</a:t>
            </a:fld>
            <a:endParaRPr lang="it-I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it-IT"/>
              <a:t>Ordine degli Ingegneri della provincia di Brescia - Assemblea Ordinaria – 06/12/2017 #preventivo2018</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7A41E1B-4F70-4964-A407-84C68BE8251C}" type="slidenum">
              <a:rPr lang="it-IT" smtClean="0"/>
              <a:t>‹N›</a:t>
            </a:fld>
            <a:endParaRPr lang="it-I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9738581"/>
      </p:ext>
    </p:extLst>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 id="2147484106"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0.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30.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4.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30.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5.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30.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0.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eg"/><Relationship Id="rId1" Type="http://schemas.openxmlformats.org/officeDocument/2006/relationships/slideLayout" Target="../slideLayouts/slideLayout30.xml"/><Relationship Id="rId5" Type="http://schemas.openxmlformats.org/officeDocument/2006/relationships/image" Target="../media/image5.jpe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0.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0.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0.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o 5"/>
          <p:cNvGrpSpPr/>
          <p:nvPr/>
        </p:nvGrpSpPr>
        <p:grpSpPr>
          <a:xfrm>
            <a:off x="5867307" y="428495"/>
            <a:ext cx="3062932" cy="276999"/>
            <a:chOff x="5511271" y="1316492"/>
            <a:chExt cx="2846908" cy="276999"/>
          </a:xfrm>
        </p:grpSpPr>
        <p:sp>
          <p:nvSpPr>
            <p:cNvPr id="3" name="CasellaDiTesto 2"/>
            <p:cNvSpPr txBox="1"/>
            <p:nvPr/>
          </p:nvSpPr>
          <p:spPr>
            <a:xfrm>
              <a:off x="5511271" y="1316492"/>
              <a:ext cx="2846908" cy="276999"/>
            </a:xfrm>
            <a:prstGeom prst="rect">
              <a:avLst/>
            </a:prstGeom>
            <a:noFill/>
          </p:spPr>
          <p:txBody>
            <a:bodyPr wrap="square" rtlCol="0">
              <a:spAutoFit/>
            </a:bodyPr>
            <a:lstStyle/>
            <a:p>
              <a:pPr algn="ctr"/>
              <a:r>
                <a:rPr lang="it-IT" sz="1200" dirty="0">
                  <a:solidFill>
                    <a:srgbClr val="FF0000"/>
                  </a:solidFill>
                  <a:latin typeface="Arial Rounded MT Bold" panose="020F0704030504030204" pitchFamily="34" charset="0"/>
                </a:rPr>
                <a:t>     @ORD_ING_BS  #preventivo2020</a:t>
              </a:r>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3644" y="1354383"/>
              <a:ext cx="247500" cy="201216"/>
            </a:xfrm>
            <a:prstGeom prst="rect">
              <a:avLst/>
            </a:prstGeom>
          </p:spPr>
        </p:pic>
      </p:grpSp>
      <p:pic>
        <p:nvPicPr>
          <p:cNvPr id="10" name="Immagine 9">
            <a:extLst>
              <a:ext uri="{FF2B5EF4-FFF2-40B4-BE49-F238E27FC236}">
                <a16:creationId xmlns:a16="http://schemas.microsoft.com/office/drawing/2014/main" id="{902A85A1-D12D-4CE5-807D-B512B33ED0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238394"/>
            <a:ext cx="3704400" cy="934200"/>
          </a:xfrm>
          <a:prstGeom prst="rect">
            <a:avLst/>
          </a:prstGeom>
        </p:spPr>
      </p:pic>
      <p:sp>
        <p:nvSpPr>
          <p:cNvPr id="8" name="Segnaposto piè di pagina 2">
            <a:extLst>
              <a:ext uri="{FF2B5EF4-FFF2-40B4-BE49-F238E27FC236}">
                <a16:creationId xmlns:a16="http://schemas.microsoft.com/office/drawing/2014/main" id="{C6D7020B-18FF-4E08-8091-AF2D1D263A24}"/>
              </a:ext>
            </a:extLst>
          </p:cNvPr>
          <p:cNvSpPr txBox="1">
            <a:spLocks/>
          </p:cNvSpPr>
          <p:nvPr/>
        </p:nvSpPr>
        <p:spPr>
          <a:xfrm>
            <a:off x="1907704" y="6380140"/>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06/12/2018 #preventivo2019</a:t>
            </a:r>
          </a:p>
        </p:txBody>
      </p:sp>
      <p:pic>
        <p:nvPicPr>
          <p:cNvPr id="1026" name="img1573745698758" descr="part4">
            <a:extLst>
              <a:ext uri="{FF2B5EF4-FFF2-40B4-BE49-F238E27FC236}">
                <a16:creationId xmlns:a16="http://schemas.microsoft.com/office/drawing/2014/main" id="{1341CABD-9F1D-411F-BC57-5B99E3B821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3113802"/>
            <a:ext cx="9144000" cy="3744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ctrTitle" idx="4294967295"/>
          </p:nvPr>
        </p:nvSpPr>
        <p:spPr>
          <a:xfrm>
            <a:off x="89758" y="2060848"/>
            <a:ext cx="8964486" cy="1366838"/>
          </a:xfrm>
        </p:spPr>
        <p:txBody>
          <a:bodyPr>
            <a:noAutofit/>
          </a:bodyPr>
          <a:lstStyle/>
          <a:p>
            <a:pPr algn="ctr"/>
            <a:r>
              <a:rPr lang="it-IT" sz="2800" b="1" dirty="0">
                <a:solidFill>
                  <a:srgbClr val="666633"/>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ASSEMBLEA ORDINARIA</a:t>
            </a:r>
            <a:br>
              <a:rPr lang="it-IT" sz="2800" b="1" dirty="0">
                <a:solidFill>
                  <a:srgbClr val="666633"/>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br>
            <a:r>
              <a:rPr lang="it-IT" sz="2800" b="1" dirty="0">
                <a:solidFill>
                  <a:srgbClr val="666633"/>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APPROVAZIONE BILANCIO PREVENTIVO 2020</a:t>
            </a:r>
            <a:br>
              <a:rPr lang="it-IT" sz="2800" b="1" dirty="0">
                <a:solidFill>
                  <a:srgbClr val="666633"/>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br>
            <a:br>
              <a:rPr lang="it-IT" sz="2800" b="1" dirty="0">
                <a:solidFill>
                  <a:srgbClr val="666633"/>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br>
            <a:r>
              <a:rPr lang="it-IT" sz="2800" b="1" dirty="0">
                <a:solidFill>
                  <a:schemeClr val="bg1"/>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13 DICEMBRE 2019</a:t>
            </a:r>
          </a:p>
        </p:txBody>
      </p:sp>
    </p:spTree>
    <p:extLst>
      <p:ext uri="{BB962C8B-B14F-4D97-AF65-F5344CB8AC3E}">
        <p14:creationId xmlns:p14="http://schemas.microsoft.com/office/powerpoint/2010/main" val="36233376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66D8B83E-937A-4090-88F4-3AF27B64389E}"/>
              </a:ext>
            </a:extLst>
          </p:cNvPr>
          <p:cNvSpPr/>
          <p:nvPr/>
        </p:nvSpPr>
        <p:spPr>
          <a:xfrm>
            <a:off x="983921" y="643473"/>
            <a:ext cx="7052091" cy="1754326"/>
          </a:xfrm>
          <a:prstGeom prst="rect">
            <a:avLst/>
          </a:prstGeom>
        </p:spPr>
        <p:txBody>
          <a:bodyPr wrap="square">
            <a:spAutoFit/>
          </a:bodyPr>
          <a:lstStyle/>
          <a:p>
            <a:pPr algn="ctr"/>
            <a:r>
              <a:rPr lang="it-IT" sz="5400" u="sng" cap="small" dirty="0">
                <a:solidFill>
                  <a:srgbClr val="002060"/>
                </a:solidFill>
                <a:effectLst>
                  <a:outerShdw blurRad="38100" dist="38100" dir="2700000" algn="tl">
                    <a:srgbClr val="000000">
                      <a:alpha val="43137"/>
                    </a:srgbClr>
                  </a:outerShdw>
                </a:effectLst>
                <a:latin typeface="Arial Rounded MT Bold" panose="020F0704030504030204" pitchFamily="34" charset="0"/>
              </a:rPr>
              <a:t>obiettivi 2020</a:t>
            </a:r>
          </a:p>
          <a:p>
            <a:pPr algn="ctr"/>
            <a:endParaRPr lang="it-IT" sz="5400" u="sng" cap="small" dirty="0">
              <a:solidFill>
                <a:srgbClr val="002060"/>
              </a:solidFill>
              <a:effectLst>
                <a:outerShdw blurRad="38100" dist="38100" dir="2700000" algn="tl">
                  <a:srgbClr val="000000">
                    <a:alpha val="43137"/>
                  </a:srgbClr>
                </a:outerShdw>
              </a:effectLst>
              <a:latin typeface="Arial Rounded MT Bold" panose="020F0704030504030204" pitchFamily="34" charset="0"/>
            </a:endParaRPr>
          </a:p>
        </p:txBody>
      </p:sp>
      <p:sp>
        <p:nvSpPr>
          <p:cNvPr id="7" name="Rettangolo 6"/>
          <p:cNvSpPr/>
          <p:nvPr/>
        </p:nvSpPr>
        <p:spPr>
          <a:xfrm>
            <a:off x="246193" y="1663946"/>
            <a:ext cx="8527904" cy="6492675"/>
          </a:xfrm>
          <a:prstGeom prst="rect">
            <a:avLst/>
          </a:prstGeom>
        </p:spPr>
        <p:txBody>
          <a:bodyPr wrap="square">
            <a:spAutoFit/>
          </a:bodyPr>
          <a:lstStyle/>
          <a:p>
            <a:pPr marL="342900" indent="-342900" algn="just">
              <a:lnSpc>
                <a:spcPct val="107000"/>
              </a:lnSpc>
              <a:spcAft>
                <a:spcPts val="600"/>
              </a:spcAft>
              <a:buFont typeface="Wingdings" panose="05000000000000000000" pitchFamily="2" charset="2"/>
              <a:buChar char="§"/>
            </a:pPr>
            <a:r>
              <a:rPr lang="it-IT" sz="2800" dirty="0">
                <a:latin typeface="Arial Rounded MT Bold" panose="020F0704030504030204" pitchFamily="34" charset="0"/>
                <a:ea typeface="Calibri" panose="020F0502020204030204" pitchFamily="34" charset="0"/>
                <a:cs typeface="Times New Roman" panose="02020603050405020304" pitchFamily="18" charset="0"/>
              </a:rPr>
              <a:t>La </a:t>
            </a:r>
            <a:r>
              <a:rPr lang="it-IT" sz="2800" dirty="0">
                <a:solidFill>
                  <a:schemeClr val="accent6">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comunicazione</a:t>
            </a:r>
            <a:r>
              <a:rPr lang="it-IT" sz="2800" dirty="0">
                <a:latin typeface="Arial Rounded MT Bold" panose="020F0704030504030204" pitchFamily="34" charset="0"/>
                <a:ea typeface="Calibri" panose="020F0502020204030204" pitchFamily="34" charset="0"/>
                <a:cs typeface="Times New Roman" panose="02020603050405020304" pitchFamily="18" charset="0"/>
              </a:rPr>
              <a:t> verrà ripianificata ed ottimizzata</a:t>
            </a:r>
          </a:p>
          <a:p>
            <a:pPr algn="just">
              <a:lnSpc>
                <a:spcPct val="107000"/>
              </a:lnSpc>
              <a:spcAft>
                <a:spcPts val="600"/>
              </a:spcAft>
            </a:pPr>
            <a:endParaRPr lang="it-IT" sz="2400" dirty="0">
              <a:latin typeface="Arial Rounded MT Bold" panose="020F07040305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600"/>
              </a:spcAft>
              <a:buFont typeface="Wingdings" panose="05000000000000000000" pitchFamily="2" charset="2"/>
              <a:buChar char="§"/>
            </a:pPr>
            <a:r>
              <a:rPr lang="it-IT" sz="2400" dirty="0">
                <a:latin typeface="Arial Rounded MT Bold" panose="020F0704030504030204" pitchFamily="34" charset="0"/>
                <a:ea typeface="Calibri" panose="020F0502020204030204" pitchFamily="34" charset="0"/>
                <a:cs typeface="Times New Roman" panose="02020603050405020304" pitchFamily="18" charset="0"/>
              </a:rPr>
              <a:t>Le iniziative culturali e informative saranno uno degli investimenti a favore degli iscritti, in particolare prevedendo un sostegno dell’Ordine per </a:t>
            </a:r>
            <a:r>
              <a:rPr lang="it-IT" sz="2800" b="1" dirty="0">
                <a:solidFill>
                  <a:srgbClr val="FFC000"/>
                </a:solidFill>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rPr>
              <a:t>l’aggiornamento di programmi di calcolo strutturale</a:t>
            </a:r>
            <a:r>
              <a:rPr lang="it-IT" sz="2400" dirty="0">
                <a:latin typeface="Arial Rounded MT Bold" panose="020F0704030504030204" pitchFamily="34" charset="0"/>
                <a:ea typeface="Calibri" panose="020F0502020204030204" pitchFamily="34" charset="0"/>
                <a:cs typeface="Times New Roman" panose="02020603050405020304" pitchFamily="18" charset="0"/>
              </a:rPr>
              <a:t> ad uso libero elaborati dal prof. </a:t>
            </a:r>
            <a:r>
              <a:rPr lang="it-IT" sz="2400" dirty="0" err="1">
                <a:latin typeface="Arial Rounded MT Bold" panose="020F0704030504030204" pitchFamily="34" charset="0"/>
                <a:ea typeface="Calibri" panose="020F0502020204030204" pitchFamily="34" charset="0"/>
                <a:cs typeface="Times New Roman" panose="02020603050405020304" pitchFamily="18" charset="0"/>
              </a:rPr>
              <a:t>Gelfi</a:t>
            </a:r>
            <a:r>
              <a:rPr lang="it-IT" sz="2400" dirty="0">
                <a:latin typeface="Arial Rounded MT Bold" panose="020F0704030504030204" pitchFamily="34" charset="0"/>
                <a:ea typeface="Calibri" panose="020F0502020204030204" pitchFamily="34" charset="0"/>
                <a:cs typeface="Times New Roman" panose="02020603050405020304" pitchFamily="18" charset="0"/>
              </a:rPr>
              <a:t> dell’Università di Brescia;</a:t>
            </a:r>
          </a:p>
          <a:p>
            <a:pPr algn="just">
              <a:lnSpc>
                <a:spcPct val="107000"/>
              </a:lnSpc>
              <a:spcAft>
                <a:spcPts val="600"/>
              </a:spcAft>
            </a:pPr>
            <a:r>
              <a:rPr lang="it-IT" sz="2400" dirty="0">
                <a:latin typeface="Arial Rounded MT Bold" panose="020F07040305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600"/>
              </a:spcAft>
              <a:buFont typeface="Arial" panose="020B0604020202020204" pitchFamily="34" charset="0"/>
              <a:buChar char="•"/>
            </a:pPr>
            <a:endParaRPr lang="it-IT" sz="2400" dirty="0">
              <a:latin typeface="Arial Rounded MT Bold" panose="020F07040305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600"/>
              </a:spcAft>
              <a:buFont typeface="Wingdings" panose="05000000000000000000" pitchFamily="2" charset="2"/>
              <a:buChar char="ü"/>
            </a:pPr>
            <a:endParaRPr lang="it-IT" sz="2400" dirty="0">
              <a:latin typeface="Arial Rounded MT Bold" panose="020F07040305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600"/>
              </a:spcAft>
              <a:buFontTx/>
              <a:buChar char="-"/>
            </a:pPr>
            <a:endParaRPr lang="it-IT" sz="2400" dirty="0">
              <a:latin typeface="Arial Rounded MT Bold" panose="020F0704030504030204" pitchFamily="34" charset="0"/>
              <a:ea typeface="Calibri" panose="020F0502020204030204" pitchFamily="34" charset="0"/>
              <a:cs typeface="Times New Roman" panose="02020603050405020304" pitchFamily="18" charset="0"/>
            </a:endParaRPr>
          </a:p>
          <a:p>
            <a:pPr algn="just">
              <a:lnSpc>
                <a:spcPct val="107000"/>
              </a:lnSpc>
            </a:pP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magine 14">
            <a:extLst>
              <a:ext uri="{FF2B5EF4-FFF2-40B4-BE49-F238E27FC236}">
                <a16:creationId xmlns:a16="http://schemas.microsoft.com/office/drawing/2014/main" id="{60CEFDBD-7C19-4717-8F04-661B8568CC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2" name="Slide Number Placeholder 1">
            <a:extLst>
              <a:ext uri="{FF2B5EF4-FFF2-40B4-BE49-F238E27FC236}">
                <a16:creationId xmlns:a16="http://schemas.microsoft.com/office/drawing/2014/main" id="{1588460E-82E4-4A00-870D-DFBCA738A455}"/>
              </a:ext>
            </a:extLst>
          </p:cNvPr>
          <p:cNvSpPr>
            <a:spLocks noGrp="1"/>
          </p:cNvSpPr>
          <p:nvPr>
            <p:ph type="sldNum" sz="quarter" idx="12"/>
          </p:nvPr>
        </p:nvSpPr>
        <p:spPr/>
        <p:txBody>
          <a:bodyPr/>
          <a:lstStyle/>
          <a:p>
            <a:fld id="{E7A41E1B-4F70-4964-A407-84C68BE8251C}" type="slidenum">
              <a:rPr lang="it-IT" smtClean="0"/>
              <a:t>10</a:t>
            </a:fld>
            <a:endParaRPr lang="it-IT"/>
          </a:p>
        </p:txBody>
      </p:sp>
      <p:sp>
        <p:nvSpPr>
          <p:cNvPr id="8" name="Segnaposto piè di pagina 2">
            <a:extLst>
              <a:ext uri="{FF2B5EF4-FFF2-40B4-BE49-F238E27FC236}">
                <a16:creationId xmlns:a16="http://schemas.microsoft.com/office/drawing/2014/main" id="{F535C767-BD4F-40AE-8B65-30EA104F8496}"/>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0" name="Picture 9">
            <a:extLst>
              <a:ext uri="{FF2B5EF4-FFF2-40B4-BE49-F238E27FC236}">
                <a16:creationId xmlns:a16="http://schemas.microsoft.com/office/drawing/2014/main" id="{38B67958-5751-4E6D-A872-19AD81599B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20964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66D8B83E-937A-4090-88F4-3AF27B64389E}"/>
              </a:ext>
            </a:extLst>
          </p:cNvPr>
          <p:cNvSpPr/>
          <p:nvPr/>
        </p:nvSpPr>
        <p:spPr>
          <a:xfrm>
            <a:off x="983920" y="1913245"/>
            <a:ext cx="7052091" cy="1754326"/>
          </a:xfrm>
          <a:prstGeom prst="rect">
            <a:avLst/>
          </a:prstGeom>
        </p:spPr>
        <p:txBody>
          <a:bodyPr wrap="square">
            <a:spAutoFit/>
          </a:bodyPr>
          <a:lstStyle/>
          <a:p>
            <a:pPr algn="ctr"/>
            <a:r>
              <a:rPr lang="it-IT" sz="5400" u="sng" cap="small" dirty="0">
                <a:solidFill>
                  <a:schemeClr val="accent2">
                    <a:lumMod val="75000"/>
                  </a:schemeClr>
                </a:solidFill>
                <a:effectLst>
                  <a:outerShdw blurRad="38100" dist="38100" dir="2700000" algn="tl">
                    <a:srgbClr val="000000">
                      <a:alpha val="43137"/>
                    </a:srgbClr>
                  </a:outerShdw>
                </a:effectLst>
                <a:latin typeface="Arial Rounded MT Bold" panose="020F0704030504030204" pitchFamily="34" charset="0"/>
              </a:rPr>
              <a:t>ATTIVITA’ 2020</a:t>
            </a:r>
          </a:p>
          <a:p>
            <a:pPr algn="ctr"/>
            <a:endParaRPr lang="it-IT" sz="5400" u="sng" cap="small" dirty="0">
              <a:solidFill>
                <a:srgbClr val="002060"/>
              </a:solidFill>
              <a:effectLst>
                <a:outerShdw blurRad="38100" dist="38100" dir="2700000" algn="tl">
                  <a:srgbClr val="000000">
                    <a:alpha val="43137"/>
                  </a:srgbClr>
                </a:outerShdw>
              </a:effectLst>
              <a:latin typeface="Arial Rounded MT Bold" panose="020F0704030504030204" pitchFamily="34" charset="0"/>
            </a:endParaRPr>
          </a:p>
        </p:txBody>
      </p:sp>
      <p:sp>
        <p:nvSpPr>
          <p:cNvPr id="7" name="Rettangolo 6"/>
          <p:cNvSpPr/>
          <p:nvPr/>
        </p:nvSpPr>
        <p:spPr>
          <a:xfrm>
            <a:off x="246014" y="3249033"/>
            <a:ext cx="8527904" cy="990464"/>
          </a:xfrm>
          <a:prstGeom prst="rect">
            <a:avLst/>
          </a:prstGeom>
        </p:spPr>
        <p:txBody>
          <a:bodyPr wrap="square">
            <a:spAutoFit/>
          </a:bodyPr>
          <a:lstStyle/>
          <a:p>
            <a:pPr marL="342900" indent="-342900" algn="just">
              <a:lnSpc>
                <a:spcPct val="107000"/>
              </a:lnSpc>
              <a:spcAft>
                <a:spcPts val="600"/>
              </a:spcAft>
              <a:buFont typeface="Wingdings" panose="05000000000000000000" pitchFamily="2" charset="2"/>
              <a:buChar char="§"/>
            </a:pPr>
            <a:r>
              <a:rPr lang="it-IT" sz="2800" dirty="0">
                <a:solidFill>
                  <a:schemeClr val="accent6">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Programmate</a:t>
            </a:r>
            <a:r>
              <a:rPr lang="it-IT" sz="2800" dirty="0">
                <a:latin typeface="Arial Rounded MT Bold" panose="020F0704030504030204" pitchFamily="34" charset="0"/>
                <a:ea typeface="Calibri" panose="020F0502020204030204" pitchFamily="34" charset="0"/>
                <a:cs typeface="Times New Roman" panose="02020603050405020304" pitchFamily="18" charset="0"/>
              </a:rPr>
              <a:t> grazie anche al contributo delle commissioni nel corso del mese di </a:t>
            </a:r>
            <a:r>
              <a:rPr lang="it-IT" sz="2800" dirty="0">
                <a:solidFill>
                  <a:schemeClr val="accent6">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febbraio</a:t>
            </a:r>
            <a:r>
              <a:rPr lang="it-IT" sz="2800" dirty="0">
                <a:latin typeface="Arial Rounded MT Bold" panose="020F0704030504030204" pitchFamily="34" charset="0"/>
                <a:ea typeface="Calibri" panose="020F0502020204030204" pitchFamily="34" charset="0"/>
                <a:cs typeface="Times New Roman" panose="02020603050405020304" pitchFamily="18" charset="0"/>
              </a:rPr>
              <a:t>.</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magine 14">
            <a:extLst>
              <a:ext uri="{FF2B5EF4-FFF2-40B4-BE49-F238E27FC236}">
                <a16:creationId xmlns:a16="http://schemas.microsoft.com/office/drawing/2014/main" id="{60CEFDBD-7C19-4717-8F04-661B8568CC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2" name="Slide Number Placeholder 1">
            <a:extLst>
              <a:ext uri="{FF2B5EF4-FFF2-40B4-BE49-F238E27FC236}">
                <a16:creationId xmlns:a16="http://schemas.microsoft.com/office/drawing/2014/main" id="{1588460E-82E4-4A00-870D-DFBCA738A455}"/>
              </a:ext>
            </a:extLst>
          </p:cNvPr>
          <p:cNvSpPr>
            <a:spLocks noGrp="1"/>
          </p:cNvSpPr>
          <p:nvPr>
            <p:ph type="sldNum" sz="quarter" idx="12"/>
          </p:nvPr>
        </p:nvSpPr>
        <p:spPr/>
        <p:txBody>
          <a:bodyPr/>
          <a:lstStyle/>
          <a:p>
            <a:fld id="{E7A41E1B-4F70-4964-A407-84C68BE8251C}" type="slidenum">
              <a:rPr lang="it-IT" smtClean="0"/>
              <a:t>11</a:t>
            </a:fld>
            <a:endParaRPr lang="it-IT"/>
          </a:p>
        </p:txBody>
      </p:sp>
      <p:sp>
        <p:nvSpPr>
          <p:cNvPr id="8" name="Segnaposto piè di pagina 2">
            <a:extLst>
              <a:ext uri="{FF2B5EF4-FFF2-40B4-BE49-F238E27FC236}">
                <a16:creationId xmlns:a16="http://schemas.microsoft.com/office/drawing/2014/main" id="{F535C767-BD4F-40AE-8B65-30EA104F8496}"/>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0" name="Picture 9">
            <a:extLst>
              <a:ext uri="{FF2B5EF4-FFF2-40B4-BE49-F238E27FC236}">
                <a16:creationId xmlns:a16="http://schemas.microsoft.com/office/drawing/2014/main" id="{38B67958-5751-4E6D-A872-19AD81599B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07070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700808"/>
            <a:ext cx="7774632" cy="2376264"/>
          </a:xfrm>
        </p:spPr>
        <p:txBody>
          <a:bodyPr>
            <a:noAutofit/>
          </a:bodyPr>
          <a:lstStyle/>
          <a:p>
            <a:pPr algn="ctr"/>
            <a:r>
              <a:rPr lang="it-IT" sz="4000" b="1" dirty="0">
                <a:solidFill>
                  <a:srgbClr val="0070C0"/>
                </a:solidFill>
                <a:latin typeface="Arial Rounded MT Bold" panose="020F0704030504030204" pitchFamily="34" charset="0"/>
                <a:cs typeface="Calibri" panose="020F0502020204030204" pitchFamily="34" charset="0"/>
              </a:rPr>
              <a:t>BILANCIO PREVENTIVO 2020</a:t>
            </a:r>
            <a:endParaRPr lang="it-IT" sz="4000" b="1" dirty="0">
              <a:solidFill>
                <a:srgbClr val="0070C0"/>
              </a:solidFill>
              <a:latin typeface="Arial Black" pitchFamily="34" charset="0"/>
              <a:cs typeface="Aharoni" pitchFamily="2" charset="-79"/>
            </a:endParaRPr>
          </a:p>
        </p:txBody>
      </p:sp>
      <p:pic>
        <p:nvPicPr>
          <p:cNvPr id="11" name="Immagine 10">
            <a:extLst>
              <a:ext uri="{FF2B5EF4-FFF2-40B4-BE49-F238E27FC236}">
                <a16:creationId xmlns:a16="http://schemas.microsoft.com/office/drawing/2014/main" id="{F842A190-9ACC-43BA-BA8A-ACB7B6446F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5" name="CasellaDiTesto 4">
            <a:extLst>
              <a:ext uri="{FF2B5EF4-FFF2-40B4-BE49-F238E27FC236}">
                <a16:creationId xmlns:a16="http://schemas.microsoft.com/office/drawing/2014/main" id="{62B7BC86-3B91-4051-BFAF-D0C95FCB26C2}"/>
              </a:ext>
            </a:extLst>
          </p:cNvPr>
          <p:cNvSpPr txBox="1"/>
          <p:nvPr/>
        </p:nvSpPr>
        <p:spPr>
          <a:xfrm>
            <a:off x="755576" y="2348880"/>
            <a:ext cx="7704855" cy="646331"/>
          </a:xfrm>
          <a:prstGeom prst="rect">
            <a:avLst/>
          </a:prstGeom>
          <a:noFill/>
        </p:spPr>
        <p:txBody>
          <a:bodyPr wrap="square" rtlCol="0">
            <a:spAutoFit/>
          </a:bodyPr>
          <a:lstStyle/>
          <a:p>
            <a:pPr algn="ctr"/>
            <a:r>
              <a:rPr lang="it-IT" sz="3600" b="1" i="1" dirty="0">
                <a:solidFill>
                  <a:schemeClr val="tx2"/>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La parola al Tesoriere</a:t>
            </a:r>
            <a:endParaRPr lang="it-IT" sz="3600" dirty="0">
              <a:effectLst>
                <a:outerShdw blurRad="38100" dist="38100" dir="2700000" algn="tl">
                  <a:srgbClr val="000000">
                    <a:alpha val="43137"/>
                  </a:srgbClr>
                </a:outerShdw>
              </a:effectLst>
              <a:latin typeface="Arial Rounded MT Bold" panose="020F0704030504030204" pitchFamily="34" charset="0"/>
            </a:endParaRPr>
          </a:p>
        </p:txBody>
      </p:sp>
      <p:sp>
        <p:nvSpPr>
          <p:cNvPr id="7" name="Segnaposto piè di pagina 2">
            <a:extLst>
              <a:ext uri="{FF2B5EF4-FFF2-40B4-BE49-F238E27FC236}">
                <a16:creationId xmlns:a16="http://schemas.microsoft.com/office/drawing/2014/main" id="{F016A7AB-2519-4BD7-82E6-5FACFF7CD7D8}"/>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8" name="Picture 7">
            <a:extLst>
              <a:ext uri="{FF2B5EF4-FFF2-40B4-BE49-F238E27FC236}">
                <a16:creationId xmlns:a16="http://schemas.microsoft.com/office/drawing/2014/main" id="{11B87188-EF16-4534-A8DD-6F6C942BBB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2466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a:extLst>
              <a:ext uri="{FF2B5EF4-FFF2-40B4-BE49-F238E27FC236}">
                <a16:creationId xmlns:a16="http://schemas.microsoft.com/office/drawing/2014/main" id="{F842A190-9ACC-43BA-BA8A-ACB7B6446F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7" name="Segnaposto piè di pagina 2">
            <a:extLst>
              <a:ext uri="{FF2B5EF4-FFF2-40B4-BE49-F238E27FC236}">
                <a16:creationId xmlns:a16="http://schemas.microsoft.com/office/drawing/2014/main" id="{F016A7AB-2519-4BD7-82E6-5FACFF7CD7D8}"/>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8" name="Picture 7">
            <a:extLst>
              <a:ext uri="{FF2B5EF4-FFF2-40B4-BE49-F238E27FC236}">
                <a16:creationId xmlns:a16="http://schemas.microsoft.com/office/drawing/2014/main" id="{11B87188-EF16-4534-A8DD-6F6C942BBB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ella 5">
            <a:extLst>
              <a:ext uri="{FF2B5EF4-FFF2-40B4-BE49-F238E27FC236}">
                <a16:creationId xmlns:a16="http://schemas.microsoft.com/office/drawing/2014/main" id="{50CA7B7F-EBD7-408C-A65A-9686B72F3B7F}"/>
              </a:ext>
            </a:extLst>
          </p:cNvPr>
          <p:cNvGraphicFramePr>
            <a:graphicFrameLocks noGrp="1"/>
          </p:cNvGraphicFramePr>
          <p:nvPr/>
        </p:nvGraphicFramePr>
        <p:xfrm>
          <a:off x="539552" y="1079974"/>
          <a:ext cx="6829011" cy="4924896"/>
        </p:xfrm>
        <a:graphic>
          <a:graphicData uri="http://schemas.openxmlformats.org/drawingml/2006/table">
            <a:tbl>
              <a:tblPr>
                <a:tableStyleId>{5C22544A-7EE6-4342-B048-85BDC9FD1C3A}</a:tableStyleId>
              </a:tblPr>
              <a:tblGrid>
                <a:gridCol w="775708">
                  <a:extLst>
                    <a:ext uri="{9D8B030D-6E8A-4147-A177-3AD203B41FA5}">
                      <a16:colId xmlns:a16="http://schemas.microsoft.com/office/drawing/2014/main" val="1415089818"/>
                    </a:ext>
                  </a:extLst>
                </a:gridCol>
                <a:gridCol w="3616780">
                  <a:extLst>
                    <a:ext uri="{9D8B030D-6E8A-4147-A177-3AD203B41FA5}">
                      <a16:colId xmlns:a16="http://schemas.microsoft.com/office/drawing/2014/main" val="2501587660"/>
                    </a:ext>
                  </a:extLst>
                </a:gridCol>
                <a:gridCol w="1152128">
                  <a:extLst>
                    <a:ext uri="{9D8B030D-6E8A-4147-A177-3AD203B41FA5}">
                      <a16:colId xmlns:a16="http://schemas.microsoft.com/office/drawing/2014/main" val="3612114722"/>
                    </a:ext>
                  </a:extLst>
                </a:gridCol>
                <a:gridCol w="1284395">
                  <a:extLst>
                    <a:ext uri="{9D8B030D-6E8A-4147-A177-3AD203B41FA5}">
                      <a16:colId xmlns:a16="http://schemas.microsoft.com/office/drawing/2014/main" val="1051264483"/>
                    </a:ext>
                  </a:extLst>
                </a:gridCol>
              </a:tblGrid>
              <a:tr h="235039">
                <a:tc gridSpan="4">
                  <a:txBody>
                    <a:bodyPr/>
                    <a:lstStyle/>
                    <a:p>
                      <a:pPr algn="ctr" fontAlgn="b"/>
                      <a:r>
                        <a:rPr lang="it-IT" sz="1200" u="none" strike="noStrike" dirty="0">
                          <a:effectLst/>
                        </a:rPr>
                        <a:t>ORDINE DEGLI INGEGNERI DELLA PROVINCIA DI BRESCIA</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521761257"/>
                  </a:ext>
                </a:extLst>
              </a:tr>
              <a:tr h="235039">
                <a:tc gridSpan="4">
                  <a:txBody>
                    <a:bodyPr/>
                    <a:lstStyle/>
                    <a:p>
                      <a:pPr algn="ctr" fontAlgn="b"/>
                      <a:r>
                        <a:rPr lang="it-IT" sz="1200" u="none" strike="noStrike" dirty="0">
                          <a:effectLst/>
                        </a:rPr>
                        <a:t>BILANCIO PREVENTIVO 2020</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29820208"/>
                  </a:ext>
                </a:extLst>
              </a:tr>
              <a:tr h="201462">
                <a:tc gridSpan="4">
                  <a:txBody>
                    <a:bodyPr/>
                    <a:lstStyle/>
                    <a:p>
                      <a:pPr algn="ctr" fontAlgn="b"/>
                      <a:r>
                        <a:rPr lang="it-IT" sz="1200" u="none" strike="noStrike" dirty="0">
                          <a:effectLst/>
                        </a:rPr>
                        <a:t>ENTRATE</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392529157"/>
                  </a:ext>
                </a:extLst>
              </a:tr>
              <a:tr h="176278">
                <a:tc>
                  <a:txBody>
                    <a:bodyPr/>
                    <a:lstStyle/>
                    <a:p>
                      <a:pPr algn="ctr"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ctr" fontAlgn="b"/>
                      <a:r>
                        <a:rPr lang="it-IT" sz="1200" u="none" strike="noStrike" dirty="0">
                          <a:effectLst/>
                        </a:rPr>
                        <a:t> </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gridSpan="2">
                  <a:txBody>
                    <a:bodyPr/>
                    <a:lstStyle/>
                    <a:p>
                      <a:pPr algn="ctr"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hMerge="1">
                  <a:txBody>
                    <a:bodyPr/>
                    <a:lstStyle/>
                    <a:p>
                      <a:endParaRPr lang="it-IT"/>
                    </a:p>
                  </a:txBody>
                  <a:tcPr/>
                </a:tc>
                <a:extLst>
                  <a:ext uri="{0D108BD9-81ED-4DB2-BD59-A6C34878D82A}">
                    <a16:rowId xmlns:a16="http://schemas.microsoft.com/office/drawing/2014/main" val="1690701826"/>
                  </a:ext>
                </a:extLst>
              </a:tr>
              <a:tr h="184673">
                <a:tc>
                  <a:txBody>
                    <a:bodyPr/>
                    <a:lstStyle/>
                    <a:p>
                      <a:pPr algn="ctr" fontAlgn="b"/>
                      <a:r>
                        <a:rPr lang="it-IT" sz="1200" u="none" strike="noStrike">
                          <a:effectLst/>
                        </a:rPr>
                        <a:t>CAPITOLI</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ctr" fontAlgn="b"/>
                      <a:r>
                        <a:rPr lang="it-IT" sz="1200" u="none" strike="noStrike" dirty="0">
                          <a:effectLst/>
                        </a:rPr>
                        <a:t>DESCRIZIONE</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gridSpan="2">
                  <a:txBody>
                    <a:bodyPr/>
                    <a:lstStyle/>
                    <a:p>
                      <a:pPr algn="ctr"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hMerge="1">
                  <a:txBody>
                    <a:bodyPr/>
                    <a:lstStyle/>
                    <a:p>
                      <a:endParaRPr lang="it-IT"/>
                    </a:p>
                  </a:txBody>
                  <a:tcPr/>
                </a:tc>
                <a:extLst>
                  <a:ext uri="{0D108BD9-81ED-4DB2-BD59-A6C34878D82A}">
                    <a16:rowId xmlns:a16="http://schemas.microsoft.com/office/drawing/2014/main" val="396061798"/>
                  </a:ext>
                </a:extLst>
              </a:tr>
              <a:tr h="461436">
                <a:tc>
                  <a:txBody>
                    <a:bodyPr/>
                    <a:lstStyle/>
                    <a:p>
                      <a:pPr algn="l" fontAlgn="b"/>
                      <a:r>
                        <a:rPr lang="it-IT" sz="1200" u="none" strike="noStrike" dirty="0">
                          <a:effectLst/>
                        </a:rPr>
                        <a:t> </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dirty="0">
                          <a:effectLst/>
                        </a:rPr>
                        <a:t> </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ctr" fontAlgn="ctr"/>
                      <a:r>
                        <a:rPr lang="it-IT" sz="1200" u="none" strike="noStrike" dirty="0">
                          <a:effectLst/>
                        </a:rPr>
                        <a:t>Preventivo 2019</a:t>
                      </a:r>
                      <a:endParaRPr lang="it-IT" sz="1200" b="0" i="0" u="none" strike="noStrike" dirty="0">
                        <a:solidFill>
                          <a:srgbClr val="000000"/>
                        </a:solidFill>
                        <a:effectLst/>
                        <a:latin typeface="Arial" panose="020B0604020202020204" pitchFamily="34" charset="0"/>
                      </a:endParaRPr>
                    </a:p>
                  </a:txBody>
                  <a:tcPr marL="6716" marR="6716" marT="6716" marB="0" anchor="ctr">
                    <a:solidFill>
                      <a:schemeClr val="bg1"/>
                    </a:solidFill>
                  </a:tcPr>
                </a:tc>
                <a:tc>
                  <a:txBody>
                    <a:bodyPr/>
                    <a:lstStyle/>
                    <a:p>
                      <a:pPr algn="ctr" fontAlgn="ctr"/>
                      <a:r>
                        <a:rPr lang="it-IT" sz="1200" u="none" strike="noStrike" dirty="0">
                          <a:effectLst/>
                        </a:rPr>
                        <a:t>Preventivo 2020</a:t>
                      </a:r>
                      <a:endParaRPr lang="it-IT" sz="1200" b="0" i="0" u="none" strike="noStrike" dirty="0">
                        <a:solidFill>
                          <a:srgbClr val="000000"/>
                        </a:solidFill>
                        <a:effectLst/>
                        <a:latin typeface="Arial" panose="020B0604020202020204" pitchFamily="34" charset="0"/>
                      </a:endParaRPr>
                    </a:p>
                  </a:txBody>
                  <a:tcPr marL="6716" marR="6716" marT="6716" marB="0" anchor="ctr">
                    <a:solidFill>
                      <a:schemeClr val="bg1"/>
                    </a:solidFill>
                  </a:tcPr>
                </a:tc>
                <a:extLst>
                  <a:ext uri="{0D108BD9-81ED-4DB2-BD59-A6C34878D82A}">
                    <a16:rowId xmlns:a16="http://schemas.microsoft.com/office/drawing/2014/main" val="406248964"/>
                  </a:ext>
                </a:extLst>
              </a:tr>
              <a:tr h="167885">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 </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328612702"/>
                  </a:ext>
                </a:extLst>
              </a:tr>
              <a:tr h="167885">
                <a:tc>
                  <a:txBody>
                    <a:bodyPr/>
                    <a:lstStyle/>
                    <a:p>
                      <a:pPr algn="l" fontAlgn="b"/>
                      <a:r>
                        <a:rPr lang="it-IT" sz="1200" u="none" strike="noStrike">
                          <a:effectLst/>
                        </a:rPr>
                        <a:t>A.1</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ATTIVITA' ISTITUZIONALI - ENTRATE CONTRIBUTIVE</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700.000,00</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710.000,00</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2768599439"/>
                  </a:ext>
                </a:extLst>
              </a:tr>
              <a:tr h="167885">
                <a:tc>
                  <a:txBody>
                    <a:bodyPr/>
                    <a:lstStyle/>
                    <a:p>
                      <a:pPr algn="l" fontAlgn="b"/>
                      <a:r>
                        <a:rPr lang="it-IT" sz="1200" u="none" strike="noStrike">
                          <a:effectLst/>
                        </a:rPr>
                        <a:t>A.1.1</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Quote iscrizione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700.000,00</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710.000,00</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1871286727"/>
                  </a:ext>
                </a:extLst>
              </a:tr>
              <a:tr h="167885">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3731652867"/>
                  </a:ext>
                </a:extLst>
              </a:tr>
              <a:tr h="167885">
                <a:tc>
                  <a:txBody>
                    <a:bodyPr/>
                    <a:lstStyle/>
                    <a:p>
                      <a:pPr algn="l" fontAlgn="b"/>
                      <a:r>
                        <a:rPr lang="it-IT" sz="1200" u="none" strike="noStrike">
                          <a:effectLst/>
                        </a:rPr>
                        <a:t>A.2</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ATTIVITA' COMMISSIONI</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5.000,00</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2.000,00</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2604600592"/>
                  </a:ext>
                </a:extLst>
              </a:tr>
              <a:tr h="167885">
                <a:tc>
                  <a:txBody>
                    <a:bodyPr/>
                    <a:lstStyle/>
                    <a:p>
                      <a:pPr algn="l" fontAlgn="b"/>
                      <a:r>
                        <a:rPr lang="it-IT" sz="1200" u="none" strike="noStrike">
                          <a:effectLst/>
                        </a:rPr>
                        <a:t>A.2.1</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Liquidazione parcelle</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5.000,00</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2.000,00</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3715152587"/>
                  </a:ext>
                </a:extLst>
              </a:tr>
              <a:tr h="167885">
                <a:tc>
                  <a:txBody>
                    <a:bodyPr/>
                    <a:lstStyle/>
                    <a:p>
                      <a:pPr algn="l"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3374731412"/>
                  </a:ext>
                </a:extLst>
              </a:tr>
              <a:tr h="167885">
                <a:tc>
                  <a:txBody>
                    <a:bodyPr/>
                    <a:lstStyle/>
                    <a:p>
                      <a:pPr algn="l" fontAlgn="b"/>
                      <a:r>
                        <a:rPr lang="it-IT" sz="1200" u="none" strike="noStrike">
                          <a:effectLst/>
                        </a:rPr>
                        <a:t>A.3</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ATTIVITA' FORMATIVE</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20.000,00</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20.000,00</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3147812761"/>
                  </a:ext>
                </a:extLst>
              </a:tr>
              <a:tr h="167885">
                <a:tc>
                  <a:txBody>
                    <a:bodyPr/>
                    <a:lstStyle/>
                    <a:p>
                      <a:pPr algn="l" fontAlgn="b"/>
                      <a:r>
                        <a:rPr lang="it-IT" sz="1200" u="none" strike="noStrike">
                          <a:effectLst/>
                        </a:rPr>
                        <a:t>A.3.1</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Attività formative</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20.000,00</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20.000,00</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906117219"/>
                  </a:ext>
                </a:extLst>
              </a:tr>
              <a:tr h="167885">
                <a:tc>
                  <a:txBody>
                    <a:bodyPr/>
                    <a:lstStyle/>
                    <a:p>
                      <a:pPr algn="l" fontAlgn="b"/>
                      <a:r>
                        <a:rPr lang="it-IT" sz="1200" u="none" strike="noStrike">
                          <a:effectLst/>
                        </a:rPr>
                        <a:t>A.3,2</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Corsi ODI</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0,00</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0,00</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837346532"/>
                  </a:ext>
                </a:extLst>
              </a:tr>
              <a:tr h="167885">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 </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2549896694"/>
                  </a:ext>
                </a:extLst>
              </a:tr>
              <a:tr h="167885">
                <a:tc>
                  <a:txBody>
                    <a:bodyPr/>
                    <a:lstStyle/>
                    <a:p>
                      <a:pPr algn="l" fontAlgn="b"/>
                      <a:r>
                        <a:rPr lang="it-IT" sz="1200" u="none" strike="noStrike">
                          <a:effectLst/>
                        </a:rPr>
                        <a:t>A.4</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ALTRE ENTRATE</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3.000,00</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3.000,00</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937455344"/>
                  </a:ext>
                </a:extLst>
              </a:tr>
              <a:tr h="167885">
                <a:tc>
                  <a:txBody>
                    <a:bodyPr/>
                    <a:lstStyle/>
                    <a:p>
                      <a:pPr algn="l" fontAlgn="b"/>
                      <a:r>
                        <a:rPr lang="it-IT" sz="1200" u="none" strike="noStrike">
                          <a:effectLst/>
                        </a:rPr>
                        <a:t>A.4.1</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Eventi vari</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0,00</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0,00</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3392765137"/>
                  </a:ext>
                </a:extLst>
              </a:tr>
              <a:tr h="167885">
                <a:tc>
                  <a:txBody>
                    <a:bodyPr/>
                    <a:lstStyle/>
                    <a:p>
                      <a:pPr algn="l" fontAlgn="b"/>
                      <a:r>
                        <a:rPr lang="it-IT" sz="1200" u="none" strike="noStrike">
                          <a:effectLst/>
                        </a:rPr>
                        <a:t>A.4.2</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Contributo esterni</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0,00</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0,00</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2068766536"/>
                  </a:ext>
                </a:extLst>
              </a:tr>
              <a:tr h="167885">
                <a:tc>
                  <a:txBody>
                    <a:bodyPr/>
                    <a:lstStyle/>
                    <a:p>
                      <a:pPr algn="l" fontAlgn="b"/>
                      <a:r>
                        <a:rPr lang="it-IT" sz="1200" u="none" strike="noStrike">
                          <a:effectLst/>
                        </a:rPr>
                        <a:t>A.4.3</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Interessi, finanziamenti e plusvalenze</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3.000,00</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3.000,00</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780526951"/>
                  </a:ext>
                </a:extLst>
              </a:tr>
              <a:tr h="167885">
                <a:tc>
                  <a:txBody>
                    <a:bodyPr/>
                    <a:lstStyle/>
                    <a:p>
                      <a:pPr algn="l" fontAlgn="b"/>
                      <a:r>
                        <a:rPr lang="it-IT" sz="1200" u="none" strike="noStrike">
                          <a:effectLst/>
                        </a:rPr>
                        <a:t>A.4.4</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Altre entrate</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0,00</a:t>
                      </a:r>
                      <a:endParaRPr lang="it-IT" sz="1200" b="0"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a:effectLst/>
                        </a:rPr>
                        <a:t>0,00</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1122379762"/>
                  </a:ext>
                </a:extLst>
              </a:tr>
              <a:tr h="167885">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 </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u="none" strike="noStrike" dirty="0">
                          <a:effectLst/>
                        </a:rPr>
                        <a:t> </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182815427"/>
                  </a:ext>
                </a:extLst>
              </a:tr>
              <a:tr h="167885">
                <a:tc>
                  <a:txBody>
                    <a:bodyPr/>
                    <a:lstStyle/>
                    <a:p>
                      <a:pPr algn="l"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l" fontAlgn="b"/>
                      <a:r>
                        <a:rPr lang="it-IT" sz="1200" b="1" u="none" strike="noStrike" dirty="0">
                          <a:effectLst/>
                        </a:rPr>
                        <a:t>TOTALE GENERALE</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b="1" u="none" strike="noStrike" dirty="0">
                          <a:effectLst/>
                        </a:rPr>
                        <a:t>728.000,00</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tc>
                  <a:txBody>
                    <a:bodyPr/>
                    <a:lstStyle/>
                    <a:p>
                      <a:pPr algn="r" fontAlgn="b"/>
                      <a:r>
                        <a:rPr lang="it-IT" sz="1200" b="1" u="none" strike="noStrike" dirty="0">
                          <a:effectLst/>
                        </a:rPr>
                        <a:t>735.000,00</a:t>
                      </a:r>
                      <a:endParaRPr lang="it-IT" sz="1200" b="1" i="0" u="none" strike="noStrike" dirty="0">
                        <a:solidFill>
                          <a:srgbClr val="000000"/>
                        </a:solidFill>
                        <a:effectLst/>
                        <a:latin typeface="Arial" panose="020B0604020202020204" pitchFamily="34" charset="0"/>
                      </a:endParaRPr>
                    </a:p>
                  </a:txBody>
                  <a:tcPr marL="6716" marR="6716" marT="6716" marB="0" anchor="b">
                    <a:solidFill>
                      <a:schemeClr val="bg1"/>
                    </a:solidFill>
                  </a:tcPr>
                </a:tc>
                <a:extLst>
                  <a:ext uri="{0D108BD9-81ED-4DB2-BD59-A6C34878D82A}">
                    <a16:rowId xmlns:a16="http://schemas.microsoft.com/office/drawing/2014/main" val="2079018516"/>
                  </a:ext>
                </a:extLst>
              </a:tr>
            </a:tbl>
          </a:graphicData>
        </a:graphic>
      </p:graphicFrame>
    </p:spTree>
    <p:extLst>
      <p:ext uri="{BB962C8B-B14F-4D97-AF65-F5344CB8AC3E}">
        <p14:creationId xmlns:p14="http://schemas.microsoft.com/office/powerpoint/2010/main" val="4060201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6493D50-10A3-41E7-9381-1F896674E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6" name="Segnaposto piè di pagina 2">
            <a:extLst>
              <a:ext uri="{FF2B5EF4-FFF2-40B4-BE49-F238E27FC236}">
                <a16:creationId xmlns:a16="http://schemas.microsoft.com/office/drawing/2014/main" id="{27AC2467-A179-4398-BF69-49A5A190792B}"/>
              </a:ext>
            </a:extLst>
          </p:cNvPr>
          <p:cNvSpPr txBox="1">
            <a:spLocks/>
          </p:cNvSpPr>
          <p:nvPr/>
        </p:nvSpPr>
        <p:spPr>
          <a:xfrm>
            <a:off x="1907704" y="6380140"/>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06/12/2018 #preventivo2019</a:t>
            </a:r>
          </a:p>
        </p:txBody>
      </p:sp>
      <p:sp>
        <p:nvSpPr>
          <p:cNvPr id="2" name="Slide Number Placeholder 1">
            <a:extLst>
              <a:ext uri="{FF2B5EF4-FFF2-40B4-BE49-F238E27FC236}">
                <a16:creationId xmlns:a16="http://schemas.microsoft.com/office/drawing/2014/main" id="{5CB0A38A-1917-4310-880D-6250353FAF3E}"/>
              </a:ext>
            </a:extLst>
          </p:cNvPr>
          <p:cNvSpPr>
            <a:spLocks noGrp="1"/>
          </p:cNvSpPr>
          <p:nvPr>
            <p:ph type="sldNum" sz="quarter" idx="12"/>
          </p:nvPr>
        </p:nvSpPr>
        <p:spPr/>
        <p:txBody>
          <a:bodyPr/>
          <a:lstStyle/>
          <a:p>
            <a:fld id="{EC2BC943-E5EC-4CFC-9734-FDF58420EDFB}" type="slidenum">
              <a:rPr lang="it-IT" smtClean="0"/>
              <a:t>14</a:t>
            </a:fld>
            <a:endParaRPr lang="it-IT"/>
          </a:p>
        </p:txBody>
      </p:sp>
      <p:sp>
        <p:nvSpPr>
          <p:cNvPr id="7" name="Segnaposto piè di pagina 2">
            <a:extLst>
              <a:ext uri="{FF2B5EF4-FFF2-40B4-BE49-F238E27FC236}">
                <a16:creationId xmlns:a16="http://schemas.microsoft.com/office/drawing/2014/main" id="{570F846F-BB2F-4FDB-BEDB-D25E07EB58EC}"/>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solidFill>
                  <a:schemeClr val="accent6">
                    <a:lumMod val="50000"/>
                  </a:schemeClr>
                </a:solidFill>
              </a:rPr>
              <a:t>Ordine degli Ingegneri della provincia di Brescia - Assemblea Ordinaria – 13/12/2019 #preventivo2020</a:t>
            </a:r>
          </a:p>
        </p:txBody>
      </p:sp>
      <p:pic>
        <p:nvPicPr>
          <p:cNvPr id="8" name="Picture 7">
            <a:extLst>
              <a:ext uri="{FF2B5EF4-FFF2-40B4-BE49-F238E27FC236}">
                <a16:creationId xmlns:a16="http://schemas.microsoft.com/office/drawing/2014/main" id="{D9E969C8-7E10-4C44-A3F7-2194CB2458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7114" y="77831"/>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5" name="Tabella 4">
            <a:extLst>
              <a:ext uri="{FF2B5EF4-FFF2-40B4-BE49-F238E27FC236}">
                <a16:creationId xmlns:a16="http://schemas.microsoft.com/office/drawing/2014/main" id="{27B4B6ED-0D57-4FA1-970B-781AB02D1970}"/>
              </a:ext>
            </a:extLst>
          </p:cNvPr>
          <p:cNvGraphicFramePr>
            <a:graphicFrameLocks noGrp="1"/>
          </p:cNvGraphicFramePr>
          <p:nvPr/>
        </p:nvGraphicFramePr>
        <p:xfrm>
          <a:off x="398994" y="1556792"/>
          <a:ext cx="7845414" cy="4285352"/>
        </p:xfrm>
        <a:graphic>
          <a:graphicData uri="http://schemas.openxmlformats.org/drawingml/2006/table">
            <a:tbl>
              <a:tblPr>
                <a:tableStyleId>{5C22544A-7EE6-4342-B048-85BDC9FD1C3A}</a:tableStyleId>
              </a:tblPr>
              <a:tblGrid>
                <a:gridCol w="747772">
                  <a:extLst>
                    <a:ext uri="{9D8B030D-6E8A-4147-A177-3AD203B41FA5}">
                      <a16:colId xmlns:a16="http://schemas.microsoft.com/office/drawing/2014/main" val="1423989406"/>
                    </a:ext>
                  </a:extLst>
                </a:gridCol>
                <a:gridCol w="4052873">
                  <a:extLst>
                    <a:ext uri="{9D8B030D-6E8A-4147-A177-3AD203B41FA5}">
                      <a16:colId xmlns:a16="http://schemas.microsoft.com/office/drawing/2014/main" val="1283126798"/>
                    </a:ext>
                  </a:extLst>
                </a:gridCol>
                <a:gridCol w="1677219">
                  <a:extLst>
                    <a:ext uri="{9D8B030D-6E8A-4147-A177-3AD203B41FA5}">
                      <a16:colId xmlns:a16="http://schemas.microsoft.com/office/drawing/2014/main" val="1504761816"/>
                    </a:ext>
                  </a:extLst>
                </a:gridCol>
                <a:gridCol w="1367550">
                  <a:extLst>
                    <a:ext uri="{9D8B030D-6E8A-4147-A177-3AD203B41FA5}">
                      <a16:colId xmlns:a16="http://schemas.microsoft.com/office/drawing/2014/main" val="456323908"/>
                    </a:ext>
                  </a:extLst>
                </a:gridCol>
              </a:tblGrid>
              <a:tr h="45528">
                <a:tc gridSpan="4">
                  <a:txBody>
                    <a:bodyPr/>
                    <a:lstStyle/>
                    <a:p>
                      <a:pPr algn="ctr" fontAlgn="b"/>
                      <a:r>
                        <a:rPr lang="it-IT" sz="1400" b="1" u="none" strike="noStrike" dirty="0">
                          <a:effectLst/>
                        </a:rPr>
                        <a:t>ORDINE DEGLI INGEGNERI DELLA PROVINCIA DI BRESCIA</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507383073"/>
                  </a:ext>
                </a:extLst>
              </a:tr>
              <a:tr h="268890">
                <a:tc gridSpan="4">
                  <a:txBody>
                    <a:bodyPr/>
                    <a:lstStyle/>
                    <a:p>
                      <a:pPr algn="ctr" fontAlgn="b"/>
                      <a:r>
                        <a:rPr lang="it-IT" sz="1400" b="1" u="none" strike="noStrike" dirty="0">
                          <a:effectLst/>
                        </a:rPr>
                        <a:t>BILANCIO PREVENTIVO 2020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347148365"/>
                  </a:ext>
                </a:extLst>
              </a:tr>
              <a:tr h="268890">
                <a:tc gridSpan="4">
                  <a:txBody>
                    <a:bodyPr/>
                    <a:lstStyle/>
                    <a:p>
                      <a:pPr algn="ctr" fontAlgn="b"/>
                      <a:r>
                        <a:rPr lang="it-IT" sz="1400" b="1" u="none" strike="noStrike" dirty="0">
                          <a:effectLst/>
                        </a:rPr>
                        <a:t>USCITE</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4032982"/>
                  </a:ext>
                </a:extLst>
              </a:tr>
              <a:tr h="262169">
                <a:tc>
                  <a:txBody>
                    <a:bodyPr/>
                    <a:lstStyle/>
                    <a:p>
                      <a:pPr algn="ctr" fontAlgn="b"/>
                      <a:r>
                        <a:rPr lang="it-IT" sz="1400" u="none" strike="noStrike">
                          <a:effectLst/>
                        </a:rPr>
                        <a:t>CAPITOLI</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ctr" fontAlgn="b"/>
                      <a:r>
                        <a:rPr lang="it-IT" sz="1400" u="none" strike="noStrike" dirty="0">
                          <a:effectLst/>
                        </a:rPr>
                        <a:t>DESCRIZIONE</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ctr" fontAlgn="b"/>
                      <a:r>
                        <a:rPr lang="it-IT" sz="1400" u="none" strike="noStrike" dirty="0">
                          <a:effectLst/>
                        </a:rPr>
                        <a:t> </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ctr"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956060443"/>
                  </a:ext>
                </a:extLst>
              </a:tr>
              <a:tr h="378659">
                <a:tc>
                  <a:txBody>
                    <a:bodyPr/>
                    <a:lstStyle/>
                    <a:p>
                      <a:pPr algn="ctr" fontAlgn="ctr"/>
                      <a:endParaRPr lang="it-IT" sz="14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ctr"/>
                      <a:r>
                        <a:rPr lang="it-IT" sz="1400" u="none" strike="noStrike" dirty="0">
                          <a:effectLst/>
                        </a:rPr>
                        <a:t> </a:t>
                      </a:r>
                      <a:endParaRPr lang="it-IT" sz="14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a:txBody>
                    <a:bodyPr/>
                    <a:lstStyle/>
                    <a:p>
                      <a:pPr algn="ctr" fontAlgn="b"/>
                      <a:r>
                        <a:rPr lang="it-IT" sz="1400" u="none" strike="noStrike" dirty="0">
                          <a:effectLst/>
                        </a:rPr>
                        <a:t>Preventivo 2019</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ctr" fontAlgn="b"/>
                      <a:r>
                        <a:rPr lang="it-IT" sz="1400" u="none" strike="noStrike" dirty="0">
                          <a:effectLst/>
                        </a:rPr>
                        <a:t>Preventivo 2020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948948870"/>
                  </a:ext>
                </a:extLst>
              </a:tr>
              <a:tr h="262169">
                <a:tc>
                  <a:txBody>
                    <a:bodyPr/>
                    <a:lstStyle/>
                    <a:p>
                      <a:pPr algn="l" fontAlgn="b"/>
                      <a:r>
                        <a:rPr lang="it-IT" sz="1400" u="none" strike="noStrike">
                          <a:effectLst/>
                        </a:rPr>
                        <a:t>B.1</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SPESE FUNZIONAMENTO ORGANI E COMMISSIONI</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 </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438153488"/>
                  </a:ext>
                </a:extLst>
              </a:tr>
              <a:tr h="262169">
                <a:tc>
                  <a:txBody>
                    <a:bodyPr/>
                    <a:lstStyle/>
                    <a:p>
                      <a:pPr algn="r" fontAlgn="b"/>
                      <a:r>
                        <a:rPr lang="it-IT" sz="1400" u="none" strike="noStrike">
                          <a:effectLst/>
                        </a:rPr>
                        <a:t>1.1</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Missioni: componenti commissioni</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13.000,00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10.000,00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569104568"/>
                  </a:ext>
                </a:extLst>
              </a:tr>
              <a:tr h="262169">
                <a:tc>
                  <a:txBody>
                    <a:bodyPr/>
                    <a:lstStyle/>
                    <a:p>
                      <a:pPr algn="r" fontAlgn="b"/>
                      <a:r>
                        <a:rPr lang="it-IT" sz="1400" u="none" strike="noStrike">
                          <a:effectLst/>
                        </a:rPr>
                        <a:t>1.2</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Missioni: componenti consiglio</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17.000,00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454755432"/>
                  </a:ext>
                </a:extLst>
              </a:tr>
              <a:tr h="262169">
                <a:tc>
                  <a:txBody>
                    <a:bodyPr/>
                    <a:lstStyle/>
                    <a:p>
                      <a:pPr algn="r" fontAlgn="b"/>
                      <a:r>
                        <a:rPr lang="it-IT" sz="1400" u="none" strike="noStrike">
                          <a:effectLst/>
                        </a:rPr>
                        <a:t>1.3</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Missioni: altri soggetti</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2.500,00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2.500,00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687684017"/>
                  </a:ext>
                </a:extLst>
              </a:tr>
              <a:tr h="262169">
                <a:tc>
                  <a:txBody>
                    <a:bodyPr/>
                    <a:lstStyle/>
                    <a:p>
                      <a:pPr algn="r" fontAlgn="b"/>
                      <a:r>
                        <a:rPr lang="it-IT" sz="1400" u="none" strike="noStrike">
                          <a:effectLst/>
                        </a:rPr>
                        <a:t>1.4</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Consulenza legale</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17.000,00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17.000,00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448224568"/>
                  </a:ext>
                </a:extLst>
              </a:tr>
              <a:tr h="262169">
                <a:tc>
                  <a:txBody>
                    <a:bodyPr/>
                    <a:lstStyle/>
                    <a:p>
                      <a:pPr algn="r" fontAlgn="b"/>
                      <a:r>
                        <a:rPr lang="it-IT" sz="1400" u="none" strike="noStrike">
                          <a:effectLst/>
                        </a:rPr>
                        <a:t>1.5</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Consulenza informatica</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5.000,00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474031377"/>
                  </a:ext>
                </a:extLst>
              </a:tr>
              <a:tr h="262169">
                <a:tc>
                  <a:txBody>
                    <a:bodyPr/>
                    <a:lstStyle/>
                    <a:p>
                      <a:pPr algn="r" fontAlgn="b"/>
                      <a:r>
                        <a:rPr lang="it-IT" sz="1400" u="none" strike="noStrike">
                          <a:effectLst/>
                        </a:rPr>
                        <a:t>1.6</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Altre consulenze professionali </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8.000,00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10.000,00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71968936"/>
                  </a:ext>
                </a:extLst>
              </a:tr>
              <a:tr h="262169">
                <a:tc>
                  <a:txBody>
                    <a:bodyPr/>
                    <a:lstStyle/>
                    <a:p>
                      <a:pPr algn="r" fontAlgn="b"/>
                      <a:r>
                        <a:rPr lang="it-IT" sz="1400" u="none" strike="noStrike">
                          <a:effectLst/>
                        </a:rPr>
                        <a:t>1.7</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Contratti assicurativi</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9.000,00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10.000,00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60068116"/>
                  </a:ext>
                </a:extLst>
              </a:tr>
              <a:tr h="262169">
                <a:tc>
                  <a:txBody>
                    <a:bodyPr/>
                    <a:lstStyle/>
                    <a:p>
                      <a:pPr algn="r" fontAlgn="b"/>
                      <a:r>
                        <a:rPr lang="it-IT" sz="1400" u="none" strike="noStrike">
                          <a:effectLst/>
                        </a:rPr>
                        <a:t>1.8</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Altri costi</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1.000,00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1.000,00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94981975"/>
                  </a:ext>
                </a:extLst>
              </a:tr>
              <a:tr h="262169">
                <a:tc>
                  <a:txBody>
                    <a:bodyPr/>
                    <a:lstStyle/>
                    <a:p>
                      <a:pPr algn="r" fontAlgn="b"/>
                      <a:r>
                        <a:rPr lang="it-IT" sz="1400" u="none" strike="noStrike">
                          <a:effectLst/>
                        </a:rPr>
                        <a:t>1.9</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Consiglio di Disciplina</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15.000,00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15.000,00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813281994"/>
                  </a:ext>
                </a:extLst>
              </a:tr>
              <a:tr h="262169">
                <a:tc>
                  <a:txBody>
                    <a:bodyPr/>
                    <a:lstStyle/>
                    <a:p>
                      <a:pPr algn="r"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 </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87.500,00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85.500,00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152083386"/>
                  </a:ext>
                </a:extLst>
              </a:tr>
            </a:tbl>
          </a:graphicData>
        </a:graphic>
      </p:graphicFrame>
    </p:spTree>
    <p:extLst>
      <p:ext uri="{BB962C8B-B14F-4D97-AF65-F5344CB8AC3E}">
        <p14:creationId xmlns:p14="http://schemas.microsoft.com/office/powerpoint/2010/main" val="406042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6493D50-10A3-41E7-9381-1F896674E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6" name="Segnaposto piè di pagina 2">
            <a:extLst>
              <a:ext uri="{FF2B5EF4-FFF2-40B4-BE49-F238E27FC236}">
                <a16:creationId xmlns:a16="http://schemas.microsoft.com/office/drawing/2014/main" id="{27AC2467-A179-4398-BF69-49A5A190792B}"/>
              </a:ext>
            </a:extLst>
          </p:cNvPr>
          <p:cNvSpPr txBox="1">
            <a:spLocks/>
          </p:cNvSpPr>
          <p:nvPr/>
        </p:nvSpPr>
        <p:spPr>
          <a:xfrm>
            <a:off x="1907704" y="6380140"/>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06/12/2018 #preventivo2019</a:t>
            </a:r>
          </a:p>
        </p:txBody>
      </p:sp>
      <p:sp>
        <p:nvSpPr>
          <p:cNvPr id="2" name="Slide Number Placeholder 1">
            <a:extLst>
              <a:ext uri="{FF2B5EF4-FFF2-40B4-BE49-F238E27FC236}">
                <a16:creationId xmlns:a16="http://schemas.microsoft.com/office/drawing/2014/main" id="{5CB0A38A-1917-4310-880D-6250353FAF3E}"/>
              </a:ext>
            </a:extLst>
          </p:cNvPr>
          <p:cNvSpPr>
            <a:spLocks noGrp="1"/>
          </p:cNvSpPr>
          <p:nvPr>
            <p:ph type="sldNum" sz="quarter" idx="12"/>
          </p:nvPr>
        </p:nvSpPr>
        <p:spPr/>
        <p:txBody>
          <a:bodyPr/>
          <a:lstStyle/>
          <a:p>
            <a:fld id="{EC2BC943-E5EC-4CFC-9734-FDF58420EDFB}" type="slidenum">
              <a:rPr lang="it-IT" smtClean="0"/>
              <a:t>15</a:t>
            </a:fld>
            <a:endParaRPr lang="it-IT"/>
          </a:p>
        </p:txBody>
      </p:sp>
      <p:sp>
        <p:nvSpPr>
          <p:cNvPr id="7" name="Segnaposto piè di pagina 2">
            <a:extLst>
              <a:ext uri="{FF2B5EF4-FFF2-40B4-BE49-F238E27FC236}">
                <a16:creationId xmlns:a16="http://schemas.microsoft.com/office/drawing/2014/main" id="{570F846F-BB2F-4FDB-BEDB-D25E07EB58EC}"/>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solidFill>
                  <a:schemeClr val="accent6">
                    <a:lumMod val="50000"/>
                  </a:schemeClr>
                </a:solidFill>
              </a:rPr>
              <a:t>Ordine degli Ingegneri della provincia di Brescia - Assemblea Ordinaria – 13/12/2019 #preventivo2020</a:t>
            </a:r>
          </a:p>
        </p:txBody>
      </p:sp>
      <p:pic>
        <p:nvPicPr>
          <p:cNvPr id="8" name="Picture 7">
            <a:extLst>
              <a:ext uri="{FF2B5EF4-FFF2-40B4-BE49-F238E27FC236}">
                <a16:creationId xmlns:a16="http://schemas.microsoft.com/office/drawing/2014/main" id="{D9E969C8-7E10-4C44-A3F7-2194CB2458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5" name="Tabella 4">
            <a:extLst>
              <a:ext uri="{FF2B5EF4-FFF2-40B4-BE49-F238E27FC236}">
                <a16:creationId xmlns:a16="http://schemas.microsoft.com/office/drawing/2014/main" id="{52EE0DDF-A314-4B19-A47F-22150C50CB86}"/>
              </a:ext>
            </a:extLst>
          </p:cNvPr>
          <p:cNvGraphicFramePr>
            <a:graphicFrameLocks noGrp="1"/>
          </p:cNvGraphicFramePr>
          <p:nvPr/>
        </p:nvGraphicFramePr>
        <p:xfrm>
          <a:off x="242797" y="856325"/>
          <a:ext cx="7137515" cy="5841138"/>
        </p:xfrm>
        <a:graphic>
          <a:graphicData uri="http://schemas.openxmlformats.org/drawingml/2006/table">
            <a:tbl>
              <a:tblPr>
                <a:tableStyleId>{5C22544A-7EE6-4342-B048-85BDC9FD1C3A}</a:tableStyleId>
              </a:tblPr>
              <a:tblGrid>
                <a:gridCol w="623150">
                  <a:extLst>
                    <a:ext uri="{9D8B030D-6E8A-4147-A177-3AD203B41FA5}">
                      <a16:colId xmlns:a16="http://schemas.microsoft.com/office/drawing/2014/main" val="1807813344"/>
                    </a:ext>
                  </a:extLst>
                </a:gridCol>
                <a:gridCol w="4274269">
                  <a:extLst>
                    <a:ext uri="{9D8B030D-6E8A-4147-A177-3AD203B41FA5}">
                      <a16:colId xmlns:a16="http://schemas.microsoft.com/office/drawing/2014/main" val="3058618167"/>
                    </a:ext>
                  </a:extLst>
                </a:gridCol>
                <a:gridCol w="1206983">
                  <a:extLst>
                    <a:ext uri="{9D8B030D-6E8A-4147-A177-3AD203B41FA5}">
                      <a16:colId xmlns:a16="http://schemas.microsoft.com/office/drawing/2014/main" val="2576387327"/>
                    </a:ext>
                  </a:extLst>
                </a:gridCol>
                <a:gridCol w="1033113">
                  <a:extLst>
                    <a:ext uri="{9D8B030D-6E8A-4147-A177-3AD203B41FA5}">
                      <a16:colId xmlns:a16="http://schemas.microsoft.com/office/drawing/2014/main" val="2391457727"/>
                    </a:ext>
                  </a:extLst>
                </a:gridCol>
              </a:tblGrid>
              <a:tr h="206166">
                <a:tc>
                  <a:txBody>
                    <a:bodyPr/>
                    <a:lstStyle/>
                    <a:p>
                      <a:pPr algn="l" fontAlgn="b"/>
                      <a:r>
                        <a:rPr lang="it-IT" sz="1200" u="none" strike="noStrike" dirty="0">
                          <a:effectLst/>
                        </a:rPr>
                        <a:t>B.2</a:t>
                      </a:r>
                      <a:endParaRPr lang="it-IT" sz="1200" b="1"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b="1" u="none" strike="noStrike" dirty="0">
                          <a:effectLst/>
                        </a:rPr>
                        <a:t>SPESE PER IL PERSONALE</a:t>
                      </a:r>
                      <a:endParaRPr lang="it-IT" sz="1200" b="1"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3057110844"/>
                  </a:ext>
                </a:extLst>
              </a:tr>
              <a:tr h="201249">
                <a:tc>
                  <a:txBody>
                    <a:bodyPr/>
                    <a:lstStyle/>
                    <a:p>
                      <a:pPr algn="r" fontAlgn="b"/>
                      <a:r>
                        <a:rPr lang="it-IT" sz="1200" u="none" strike="noStrike">
                          <a:effectLst/>
                        </a:rPr>
                        <a:t>2.1</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dirty="0">
                          <a:effectLst/>
                        </a:rPr>
                        <a:t>Stipendi 13^ e 14^ </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120.000,00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120.000,00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056165761"/>
                  </a:ext>
                </a:extLst>
              </a:tr>
              <a:tr h="201249">
                <a:tc>
                  <a:txBody>
                    <a:bodyPr/>
                    <a:lstStyle/>
                    <a:p>
                      <a:pPr algn="r" fontAlgn="b"/>
                      <a:r>
                        <a:rPr lang="it-IT" sz="1200" u="none" strike="noStrike">
                          <a:effectLst/>
                        </a:rPr>
                        <a:t>2.2</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dirty="0">
                          <a:effectLst/>
                        </a:rPr>
                        <a:t>Premio produzione</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10.000,00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10.000,00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319827355"/>
                  </a:ext>
                </a:extLst>
              </a:tr>
              <a:tr h="201249">
                <a:tc>
                  <a:txBody>
                    <a:bodyPr/>
                    <a:lstStyle/>
                    <a:p>
                      <a:pPr algn="r" fontAlgn="b"/>
                      <a:r>
                        <a:rPr lang="it-IT" sz="1200" u="none" strike="noStrike">
                          <a:effectLst/>
                        </a:rPr>
                        <a:t>2.3</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dirty="0">
                          <a:effectLst/>
                        </a:rPr>
                        <a:t>Ore straordinarie</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10.000,00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6.000,00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3471349025"/>
                  </a:ext>
                </a:extLst>
              </a:tr>
              <a:tr h="201249">
                <a:tc>
                  <a:txBody>
                    <a:bodyPr/>
                    <a:lstStyle/>
                    <a:p>
                      <a:pPr algn="r" fontAlgn="b"/>
                      <a:r>
                        <a:rPr lang="it-IT" sz="1200" u="none" strike="noStrike">
                          <a:effectLst/>
                        </a:rPr>
                        <a:t>2.4</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dirty="0">
                          <a:effectLst/>
                        </a:rPr>
                        <a:t>Contributi Previdenziali INPS-INAIL </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35.000,00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35.000,00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454134198"/>
                  </a:ext>
                </a:extLst>
              </a:tr>
              <a:tr h="201249">
                <a:tc>
                  <a:txBody>
                    <a:bodyPr/>
                    <a:lstStyle/>
                    <a:p>
                      <a:pPr algn="r" fontAlgn="b"/>
                      <a:r>
                        <a:rPr lang="it-IT" sz="1200" u="none" strike="noStrike">
                          <a:effectLst/>
                        </a:rPr>
                        <a:t>2.5</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dirty="0">
                          <a:effectLst/>
                        </a:rPr>
                        <a:t>Accantonamenti TFR </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7.500,00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8.000,00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3185338932"/>
                  </a:ext>
                </a:extLst>
              </a:tr>
              <a:tr h="201249">
                <a:tc>
                  <a:txBody>
                    <a:bodyPr/>
                    <a:lstStyle/>
                    <a:p>
                      <a:pPr algn="r" fontAlgn="b"/>
                      <a:r>
                        <a:rPr lang="it-IT" sz="1200" u="none" strike="noStrike">
                          <a:effectLst/>
                        </a:rPr>
                        <a:t>2.6</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dirty="0">
                          <a:effectLst/>
                        </a:rPr>
                        <a:t>Corsi di formazione professionale del personale </a:t>
                      </a:r>
                      <a:r>
                        <a:rPr lang="it-IT" sz="1200" u="none" strike="noStrike" dirty="0" err="1">
                          <a:effectLst/>
                        </a:rPr>
                        <a:t>dip</a:t>
                      </a:r>
                      <a:r>
                        <a:rPr lang="it-IT" sz="1200" u="none" strike="noStrike" dirty="0">
                          <a:effectLst/>
                        </a:rPr>
                        <a:t>.</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2.000,00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2.000,00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581073398"/>
                  </a:ext>
                </a:extLst>
              </a:tr>
              <a:tr h="201249">
                <a:tc>
                  <a:txBody>
                    <a:bodyPr/>
                    <a:lstStyle/>
                    <a:p>
                      <a:pPr algn="r" fontAlgn="b"/>
                      <a:r>
                        <a:rPr lang="it-IT" sz="1200" u="none" strike="noStrike">
                          <a:effectLst/>
                        </a:rPr>
                        <a:t>2.7</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dirty="0">
                          <a:effectLst/>
                        </a:rPr>
                        <a:t>Collaborazioni professionali </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12.000,00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5.000,00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3847704575"/>
                  </a:ext>
                </a:extLst>
              </a:tr>
              <a:tr h="201249">
                <a:tc>
                  <a:txBody>
                    <a:bodyPr/>
                    <a:lstStyle/>
                    <a:p>
                      <a:pPr algn="r" fontAlgn="b"/>
                      <a:r>
                        <a:rPr lang="it-IT" sz="1200" u="none" strike="noStrike">
                          <a:effectLst/>
                        </a:rPr>
                        <a:t>2.8</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dirty="0">
                          <a:effectLst/>
                        </a:rPr>
                        <a:t>Altri costi</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1.000,00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689867730"/>
                  </a:ext>
                </a:extLst>
              </a:tr>
              <a:tr h="201249">
                <a:tc>
                  <a:txBody>
                    <a:bodyPr/>
                    <a:lstStyle/>
                    <a:p>
                      <a:pPr algn="r"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just" fontAlgn="b"/>
                      <a:r>
                        <a:rPr lang="it-IT" sz="1200" u="none" strike="noStrike" dirty="0">
                          <a:effectLst/>
                        </a:rPr>
                        <a:t> </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b="1" u="none" strike="noStrike" dirty="0">
                          <a:effectLst/>
                        </a:rPr>
                        <a:t>197.500,00</a:t>
                      </a:r>
                      <a:endParaRPr lang="it-IT" sz="1200" b="1"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b="1" u="none" strike="noStrike" dirty="0">
                          <a:effectLst/>
                        </a:rPr>
                        <a:t>187.000,00</a:t>
                      </a:r>
                      <a:endParaRPr lang="it-IT" sz="1200" b="1" i="0" u="none" strike="noStrike" dirty="0">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755649588"/>
                  </a:ext>
                </a:extLst>
              </a:tr>
              <a:tr h="201249">
                <a:tc>
                  <a:txBody>
                    <a:bodyPr/>
                    <a:lstStyle/>
                    <a:p>
                      <a:pPr algn="l" fontAlgn="b"/>
                      <a:r>
                        <a:rPr lang="it-IT" sz="1200" u="none" strike="noStrike">
                          <a:effectLst/>
                        </a:rPr>
                        <a:t>B.3</a:t>
                      </a:r>
                      <a:endParaRPr lang="it-IT" sz="1200" b="1"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b="1" u="none" strike="noStrike" dirty="0">
                          <a:effectLst/>
                        </a:rPr>
                        <a:t>SPESE FUNZIONAMENTO UFFICI</a:t>
                      </a:r>
                      <a:endParaRPr lang="it-IT" sz="1200" b="1"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 </a:t>
                      </a:r>
                      <a:endParaRPr lang="it-IT" sz="1200" b="1"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 </a:t>
                      </a:r>
                      <a:endParaRPr lang="it-IT" sz="1200" b="1"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1867827987"/>
                  </a:ext>
                </a:extLst>
              </a:tr>
              <a:tr h="201249">
                <a:tc>
                  <a:txBody>
                    <a:bodyPr/>
                    <a:lstStyle/>
                    <a:p>
                      <a:pPr algn="r" fontAlgn="b"/>
                      <a:r>
                        <a:rPr lang="it-IT" sz="1200" u="none" strike="noStrike">
                          <a:effectLst/>
                        </a:rPr>
                        <a:t>3.1</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Affitto Sede</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75.000,00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75.000,00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1005338098"/>
                  </a:ext>
                </a:extLst>
              </a:tr>
              <a:tr h="201249">
                <a:tc>
                  <a:txBody>
                    <a:bodyPr/>
                    <a:lstStyle/>
                    <a:p>
                      <a:pPr algn="r" fontAlgn="b"/>
                      <a:r>
                        <a:rPr lang="it-IT" sz="1200" u="none" strike="noStrike">
                          <a:effectLst/>
                        </a:rPr>
                        <a:t>3.2</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Spese condominiali</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26.000,00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30.000,00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678592927"/>
                  </a:ext>
                </a:extLst>
              </a:tr>
              <a:tr h="201249">
                <a:tc>
                  <a:txBody>
                    <a:bodyPr/>
                    <a:lstStyle/>
                    <a:p>
                      <a:pPr algn="r" fontAlgn="b"/>
                      <a:r>
                        <a:rPr lang="it-IT" sz="1200" u="none" strike="noStrike">
                          <a:effectLst/>
                        </a:rPr>
                        <a:t>3.3</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Spese linee Telefoniche</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6.000,00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6.000,00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83441375"/>
                  </a:ext>
                </a:extLst>
              </a:tr>
              <a:tr h="201249">
                <a:tc>
                  <a:txBody>
                    <a:bodyPr/>
                    <a:lstStyle/>
                    <a:p>
                      <a:pPr algn="r" fontAlgn="b"/>
                      <a:r>
                        <a:rPr lang="it-IT" sz="1200" u="none" strike="noStrike">
                          <a:effectLst/>
                        </a:rPr>
                        <a:t>3.4</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Spese energia elettrica </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6.000,00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8.000,00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144634964"/>
                  </a:ext>
                </a:extLst>
              </a:tr>
              <a:tr h="201249">
                <a:tc>
                  <a:txBody>
                    <a:bodyPr/>
                    <a:lstStyle/>
                    <a:p>
                      <a:pPr algn="r" fontAlgn="b"/>
                      <a:r>
                        <a:rPr lang="it-IT" sz="1200" u="none" strike="noStrike">
                          <a:effectLst/>
                        </a:rPr>
                        <a:t>3.5</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Cancelleria e stampati</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4.000,00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4.000,00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746509336"/>
                  </a:ext>
                </a:extLst>
              </a:tr>
              <a:tr h="201249">
                <a:tc>
                  <a:txBody>
                    <a:bodyPr/>
                    <a:lstStyle/>
                    <a:p>
                      <a:pPr algn="r" fontAlgn="b"/>
                      <a:r>
                        <a:rPr lang="it-IT" sz="1200" u="none" strike="noStrike">
                          <a:effectLst/>
                        </a:rPr>
                        <a:t>3.6</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Spese postali</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3.000,00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3.000,00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622202376"/>
                  </a:ext>
                </a:extLst>
              </a:tr>
              <a:tr h="201249">
                <a:tc>
                  <a:txBody>
                    <a:bodyPr/>
                    <a:lstStyle/>
                    <a:p>
                      <a:pPr algn="r" fontAlgn="b"/>
                      <a:r>
                        <a:rPr lang="it-IT" sz="1200" u="none" strike="noStrike">
                          <a:effectLst/>
                        </a:rPr>
                        <a:t>3.7</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Consulenze e prestazioni professionali amministrative</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5.000,00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5.000,00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3554149742"/>
                  </a:ext>
                </a:extLst>
              </a:tr>
              <a:tr h="201249">
                <a:tc>
                  <a:txBody>
                    <a:bodyPr/>
                    <a:lstStyle/>
                    <a:p>
                      <a:pPr algn="r" fontAlgn="b"/>
                      <a:r>
                        <a:rPr lang="it-IT" sz="1200" u="none" strike="noStrike">
                          <a:effectLst/>
                        </a:rPr>
                        <a:t>3.8</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Consulenze e prestazioni professionali paghe e contributi</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3.000,00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3.000,00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226806389"/>
                  </a:ext>
                </a:extLst>
              </a:tr>
              <a:tr h="201249">
                <a:tc>
                  <a:txBody>
                    <a:bodyPr/>
                    <a:lstStyle/>
                    <a:p>
                      <a:pPr algn="r" fontAlgn="b"/>
                      <a:r>
                        <a:rPr lang="it-IT" sz="1200" u="none" strike="noStrike">
                          <a:effectLst/>
                        </a:rPr>
                        <a:t>3.9</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Manutenzione e riparazione attrezzature ufficio</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10.000,00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15.000,00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3235546413"/>
                  </a:ext>
                </a:extLst>
              </a:tr>
              <a:tr h="201249">
                <a:tc>
                  <a:txBody>
                    <a:bodyPr/>
                    <a:lstStyle/>
                    <a:p>
                      <a:pPr algn="r" fontAlgn="b"/>
                      <a:r>
                        <a:rPr lang="it-IT" sz="1200" u="none" strike="noStrike">
                          <a:effectLst/>
                        </a:rPr>
                        <a:t>3.10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Acquisto attrezzature ufficio</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5.000,00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5.000,00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611151221"/>
                  </a:ext>
                </a:extLst>
              </a:tr>
              <a:tr h="201249">
                <a:tc>
                  <a:txBody>
                    <a:bodyPr/>
                    <a:lstStyle/>
                    <a:p>
                      <a:pPr algn="r" fontAlgn="b"/>
                      <a:r>
                        <a:rPr lang="it-IT" sz="1200" u="none" strike="noStrike">
                          <a:effectLst/>
                        </a:rPr>
                        <a:t>3.11</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Pulizia Locali</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14.000,00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14.000,00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526682351"/>
                  </a:ext>
                </a:extLst>
              </a:tr>
              <a:tr h="201249">
                <a:tc>
                  <a:txBody>
                    <a:bodyPr/>
                    <a:lstStyle/>
                    <a:p>
                      <a:pPr algn="r" fontAlgn="b"/>
                      <a:r>
                        <a:rPr lang="it-IT" sz="1200" u="none" strike="noStrike">
                          <a:effectLst/>
                        </a:rPr>
                        <a:t>3.12</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Commissioni bancarie e postali</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7.000,00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7.000,00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1521818333"/>
                  </a:ext>
                </a:extLst>
              </a:tr>
              <a:tr h="201249">
                <a:tc>
                  <a:txBody>
                    <a:bodyPr/>
                    <a:lstStyle/>
                    <a:p>
                      <a:pPr algn="r" fontAlgn="b"/>
                      <a:r>
                        <a:rPr lang="it-IT" sz="1200" u="none" strike="noStrike">
                          <a:effectLst/>
                        </a:rPr>
                        <a:t>3.13</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Altre spese</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5.000,00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5.000,00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097475733"/>
                  </a:ext>
                </a:extLst>
              </a:tr>
              <a:tr h="201249">
                <a:tc>
                  <a:txBody>
                    <a:bodyPr/>
                    <a:lstStyle/>
                    <a:p>
                      <a:pPr algn="r" fontAlgn="b"/>
                      <a:r>
                        <a:rPr lang="it-IT" sz="1200" u="none" strike="noStrike">
                          <a:effectLst/>
                        </a:rPr>
                        <a:t>3.14</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IRAP</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7.000,00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7.000,00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4030891052"/>
                  </a:ext>
                </a:extLst>
              </a:tr>
              <a:tr h="201249">
                <a:tc>
                  <a:txBody>
                    <a:bodyPr/>
                    <a:lstStyle/>
                    <a:p>
                      <a:pPr algn="r" fontAlgn="b"/>
                      <a:r>
                        <a:rPr lang="it-IT" sz="1200" u="none" strike="noStrike">
                          <a:effectLst/>
                        </a:rPr>
                        <a:t>3.15</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Canoni vari a noleggio</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10.000,00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10.000,00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1545480295"/>
                  </a:ext>
                </a:extLst>
              </a:tr>
              <a:tr h="201249">
                <a:tc>
                  <a:txBody>
                    <a:bodyPr/>
                    <a:lstStyle/>
                    <a:p>
                      <a:pPr algn="r" fontAlgn="b"/>
                      <a:r>
                        <a:rPr lang="it-IT" sz="1200" u="none" strike="noStrike">
                          <a:effectLst/>
                        </a:rPr>
                        <a:t>3.16</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Canone annuale manutenzione e assitenza software</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10.000,00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10.000,00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40034481"/>
                  </a:ext>
                </a:extLst>
              </a:tr>
              <a:tr h="201249">
                <a:tc>
                  <a:txBody>
                    <a:bodyPr/>
                    <a:lstStyle/>
                    <a:p>
                      <a:pPr algn="r" fontAlgn="b"/>
                      <a:r>
                        <a:rPr lang="it-IT" sz="1200" u="none" strike="noStrike">
                          <a:effectLst/>
                        </a:rPr>
                        <a:t>3.17</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Consulenze sportello</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a:effectLst/>
                        </a:rPr>
                        <a:t>2.000,00</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u="none" strike="noStrike" dirty="0">
                          <a:effectLst/>
                        </a:rPr>
                        <a:t>2.000,00</a:t>
                      </a:r>
                      <a:endParaRPr lang="it-IT" sz="1200" b="0" i="0" u="none" strike="noStrike" dirty="0">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048221154"/>
                  </a:ext>
                </a:extLst>
              </a:tr>
              <a:tr h="201249">
                <a:tc>
                  <a:txBody>
                    <a:bodyPr/>
                    <a:lstStyle/>
                    <a:p>
                      <a:pPr algn="r"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l" fontAlgn="b"/>
                      <a:r>
                        <a:rPr lang="it-IT" sz="1200" u="none" strike="noStrike">
                          <a:effectLst/>
                        </a:rPr>
                        <a:t> </a:t>
                      </a:r>
                      <a:endParaRPr lang="it-IT" sz="1200" b="0" i="0" u="none" strike="noStrike">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b="1" u="none" strike="noStrike" dirty="0">
                          <a:effectLst/>
                        </a:rPr>
                        <a:t>198.000,00</a:t>
                      </a:r>
                      <a:endParaRPr lang="it-IT" sz="1200" b="1" i="0" u="none" strike="noStrike" dirty="0">
                        <a:solidFill>
                          <a:srgbClr val="000000"/>
                        </a:solidFill>
                        <a:effectLst/>
                        <a:latin typeface="Arial" panose="020B0604020202020204" pitchFamily="34" charset="0"/>
                      </a:endParaRPr>
                    </a:p>
                  </a:txBody>
                  <a:tcPr marL="7502" marR="7502" marT="7502" marB="0" anchor="b">
                    <a:solidFill>
                      <a:schemeClr val="bg1"/>
                    </a:solidFill>
                  </a:tcPr>
                </a:tc>
                <a:tc>
                  <a:txBody>
                    <a:bodyPr/>
                    <a:lstStyle/>
                    <a:p>
                      <a:pPr algn="r" fontAlgn="b"/>
                      <a:r>
                        <a:rPr lang="it-IT" sz="1200" b="1" u="none" strike="noStrike" dirty="0">
                          <a:effectLst/>
                        </a:rPr>
                        <a:t>209.000,00</a:t>
                      </a:r>
                      <a:endParaRPr lang="it-IT" sz="1200" b="1" i="0" u="none" strike="noStrike" dirty="0">
                        <a:solidFill>
                          <a:srgbClr val="000000"/>
                        </a:solidFill>
                        <a:effectLst/>
                        <a:latin typeface="Arial" panose="020B0604020202020204" pitchFamily="34" charset="0"/>
                      </a:endParaRPr>
                    </a:p>
                  </a:txBody>
                  <a:tcPr marL="7502" marR="7502" marT="7502" marB="0" anchor="b">
                    <a:solidFill>
                      <a:schemeClr val="bg1"/>
                    </a:solidFill>
                  </a:tcPr>
                </a:tc>
                <a:extLst>
                  <a:ext uri="{0D108BD9-81ED-4DB2-BD59-A6C34878D82A}">
                    <a16:rowId xmlns:a16="http://schemas.microsoft.com/office/drawing/2014/main" val="2695425409"/>
                  </a:ext>
                </a:extLst>
              </a:tr>
            </a:tbl>
          </a:graphicData>
        </a:graphic>
      </p:graphicFrame>
    </p:spTree>
    <p:extLst>
      <p:ext uri="{BB962C8B-B14F-4D97-AF65-F5344CB8AC3E}">
        <p14:creationId xmlns:p14="http://schemas.microsoft.com/office/powerpoint/2010/main" val="407733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6493D50-10A3-41E7-9381-1F896674E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6" name="Segnaposto piè di pagina 2">
            <a:extLst>
              <a:ext uri="{FF2B5EF4-FFF2-40B4-BE49-F238E27FC236}">
                <a16:creationId xmlns:a16="http://schemas.microsoft.com/office/drawing/2014/main" id="{27AC2467-A179-4398-BF69-49A5A190792B}"/>
              </a:ext>
            </a:extLst>
          </p:cNvPr>
          <p:cNvSpPr txBox="1">
            <a:spLocks/>
          </p:cNvSpPr>
          <p:nvPr/>
        </p:nvSpPr>
        <p:spPr>
          <a:xfrm>
            <a:off x="1907704" y="6380140"/>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06/12/2018 #preventivo2019</a:t>
            </a:r>
          </a:p>
        </p:txBody>
      </p:sp>
      <p:sp>
        <p:nvSpPr>
          <p:cNvPr id="2" name="Slide Number Placeholder 1">
            <a:extLst>
              <a:ext uri="{FF2B5EF4-FFF2-40B4-BE49-F238E27FC236}">
                <a16:creationId xmlns:a16="http://schemas.microsoft.com/office/drawing/2014/main" id="{5CB0A38A-1917-4310-880D-6250353FAF3E}"/>
              </a:ext>
            </a:extLst>
          </p:cNvPr>
          <p:cNvSpPr>
            <a:spLocks noGrp="1"/>
          </p:cNvSpPr>
          <p:nvPr>
            <p:ph type="sldNum" sz="quarter" idx="12"/>
          </p:nvPr>
        </p:nvSpPr>
        <p:spPr/>
        <p:txBody>
          <a:bodyPr/>
          <a:lstStyle/>
          <a:p>
            <a:fld id="{EC2BC943-E5EC-4CFC-9734-FDF58420EDFB}" type="slidenum">
              <a:rPr lang="it-IT" smtClean="0"/>
              <a:t>16</a:t>
            </a:fld>
            <a:endParaRPr lang="it-IT"/>
          </a:p>
        </p:txBody>
      </p:sp>
      <p:pic>
        <p:nvPicPr>
          <p:cNvPr id="8" name="Picture 7">
            <a:extLst>
              <a:ext uri="{FF2B5EF4-FFF2-40B4-BE49-F238E27FC236}">
                <a16:creationId xmlns:a16="http://schemas.microsoft.com/office/drawing/2014/main" id="{D9E969C8-7E10-4C44-A3F7-2194CB2458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5" name="Tabella 4">
            <a:extLst>
              <a:ext uri="{FF2B5EF4-FFF2-40B4-BE49-F238E27FC236}">
                <a16:creationId xmlns:a16="http://schemas.microsoft.com/office/drawing/2014/main" id="{A627F452-F0C6-493D-975A-E6BEE6621886}"/>
              </a:ext>
            </a:extLst>
          </p:cNvPr>
          <p:cNvGraphicFramePr>
            <a:graphicFrameLocks noGrp="1"/>
          </p:cNvGraphicFramePr>
          <p:nvPr/>
        </p:nvGraphicFramePr>
        <p:xfrm>
          <a:off x="971600" y="1340768"/>
          <a:ext cx="6624736" cy="4176469"/>
        </p:xfrm>
        <a:graphic>
          <a:graphicData uri="http://schemas.openxmlformats.org/drawingml/2006/table">
            <a:tbl>
              <a:tblPr>
                <a:tableStyleId>{5C22544A-7EE6-4342-B048-85BDC9FD1C3A}</a:tableStyleId>
              </a:tblPr>
              <a:tblGrid>
                <a:gridCol w="578381">
                  <a:extLst>
                    <a:ext uri="{9D8B030D-6E8A-4147-A177-3AD203B41FA5}">
                      <a16:colId xmlns:a16="http://schemas.microsoft.com/office/drawing/2014/main" val="1511651366"/>
                    </a:ext>
                  </a:extLst>
                </a:gridCol>
                <a:gridCol w="4094324">
                  <a:extLst>
                    <a:ext uri="{9D8B030D-6E8A-4147-A177-3AD203B41FA5}">
                      <a16:colId xmlns:a16="http://schemas.microsoft.com/office/drawing/2014/main" val="388254407"/>
                    </a:ext>
                  </a:extLst>
                </a:gridCol>
                <a:gridCol w="993139">
                  <a:extLst>
                    <a:ext uri="{9D8B030D-6E8A-4147-A177-3AD203B41FA5}">
                      <a16:colId xmlns:a16="http://schemas.microsoft.com/office/drawing/2014/main" val="222740482"/>
                    </a:ext>
                  </a:extLst>
                </a:gridCol>
                <a:gridCol w="958892">
                  <a:extLst>
                    <a:ext uri="{9D8B030D-6E8A-4147-A177-3AD203B41FA5}">
                      <a16:colId xmlns:a16="http://schemas.microsoft.com/office/drawing/2014/main" val="2793715534"/>
                    </a:ext>
                  </a:extLst>
                </a:gridCol>
              </a:tblGrid>
              <a:tr h="246843">
                <a:tc>
                  <a:txBody>
                    <a:bodyPr/>
                    <a:lstStyle/>
                    <a:p>
                      <a:pPr algn="l" fontAlgn="b"/>
                      <a:r>
                        <a:rPr lang="it-IT" sz="1400" u="none" strike="noStrike">
                          <a:effectLst/>
                        </a:rPr>
                        <a:t>B.4</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b="1" u="none" strike="noStrike" dirty="0">
                          <a:effectLst/>
                        </a:rPr>
                        <a:t>QUOTE ASSOCIATIVE</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245143114"/>
                  </a:ext>
                </a:extLst>
              </a:tr>
              <a:tr h="246843">
                <a:tc>
                  <a:txBody>
                    <a:bodyPr/>
                    <a:lstStyle/>
                    <a:p>
                      <a:pPr algn="r" fontAlgn="b"/>
                      <a:r>
                        <a:rPr lang="it-IT" sz="1400" u="none" strike="noStrike">
                          <a:effectLst/>
                        </a:rPr>
                        <a:t>4.1</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Consiglio Nazionale Ingegneri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110.000,00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113.500,00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153712841"/>
                  </a:ext>
                </a:extLst>
              </a:tr>
              <a:tr h="246843">
                <a:tc>
                  <a:txBody>
                    <a:bodyPr/>
                    <a:lstStyle/>
                    <a:p>
                      <a:pPr algn="r" fontAlgn="b"/>
                      <a:r>
                        <a:rPr lang="it-IT" sz="1400" u="none" strike="noStrike">
                          <a:effectLst/>
                        </a:rPr>
                        <a:t>4.2</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Consulta Regionale degli Ordini Ing. della Lombardia</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4.500,00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4.500,00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494013121"/>
                  </a:ext>
                </a:extLst>
              </a:tr>
              <a:tr h="246843">
                <a:tc>
                  <a:txBody>
                    <a:bodyPr/>
                    <a:lstStyle/>
                    <a:p>
                      <a:pPr algn="r" fontAlgn="b"/>
                      <a:r>
                        <a:rPr lang="it-IT" sz="1400" u="none" strike="noStrike">
                          <a:effectLst/>
                        </a:rPr>
                        <a:t>4.3</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Quota iscrizione Ordine al Congresso Nazionale</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7.500,00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10.000,00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4249753593"/>
                  </a:ext>
                </a:extLst>
              </a:tr>
              <a:tr h="243694">
                <a:tc>
                  <a:txBody>
                    <a:bodyPr/>
                    <a:lstStyle/>
                    <a:p>
                      <a:pPr algn="r" fontAlgn="b"/>
                      <a:r>
                        <a:rPr lang="it-IT" sz="1400" u="none" strike="noStrike">
                          <a:effectLst/>
                        </a:rPr>
                        <a:t>4.4</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Organismi diversi </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2.500,00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416707353"/>
                  </a:ext>
                </a:extLst>
              </a:tr>
              <a:tr h="246843">
                <a:tc>
                  <a:txBody>
                    <a:bodyPr/>
                    <a:lstStyle/>
                    <a:p>
                      <a:pPr algn="r" fontAlgn="b"/>
                      <a:r>
                        <a:rPr lang="it-IT" sz="1400" u="none" strike="noStrike">
                          <a:effectLst/>
                        </a:rPr>
                        <a:t>4.5</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Rimborsi quote</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409803504"/>
                  </a:ext>
                </a:extLst>
              </a:tr>
              <a:tr h="246843">
                <a:tc>
                  <a:txBody>
                    <a:bodyPr/>
                    <a:lstStyle/>
                    <a:p>
                      <a:pPr algn="r" fontAlgn="b"/>
                      <a:r>
                        <a:rPr lang="it-IT" sz="1400" u="none" strike="noStrike">
                          <a:effectLst/>
                        </a:rPr>
                        <a:t>4.6</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Contributo associazioni varie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2.500,00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2.500,00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755242921"/>
                  </a:ext>
                </a:extLst>
              </a:tr>
              <a:tr h="246843">
                <a:tc>
                  <a:txBody>
                    <a:bodyPr/>
                    <a:lstStyle/>
                    <a:p>
                      <a:pPr algn="r"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127.000,00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130.500,00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884649408"/>
                  </a:ext>
                </a:extLst>
              </a:tr>
              <a:tr h="246843">
                <a:tc>
                  <a:txBody>
                    <a:bodyPr/>
                    <a:lstStyle/>
                    <a:p>
                      <a:pPr algn="l" fontAlgn="b"/>
                      <a:r>
                        <a:rPr lang="it-IT" sz="1400" u="none" strike="noStrike">
                          <a:effectLst/>
                        </a:rPr>
                        <a:t>B.5</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b="1" u="none" strike="noStrike" dirty="0">
                          <a:effectLst/>
                        </a:rPr>
                        <a:t>INIZIATIVE EDITORIALI E COMUNICAZIONE</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532266915"/>
                  </a:ext>
                </a:extLst>
              </a:tr>
              <a:tr h="246843">
                <a:tc>
                  <a:txBody>
                    <a:bodyPr/>
                    <a:lstStyle/>
                    <a:p>
                      <a:pPr algn="r" fontAlgn="b"/>
                      <a:r>
                        <a:rPr lang="it-IT" sz="1400" u="none" strike="noStrike">
                          <a:effectLst/>
                        </a:rPr>
                        <a:t>5.1</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Notiziario dell’Ordine</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05329530"/>
                  </a:ext>
                </a:extLst>
              </a:tr>
              <a:tr h="246843">
                <a:tc>
                  <a:txBody>
                    <a:bodyPr/>
                    <a:lstStyle/>
                    <a:p>
                      <a:pPr algn="r" fontAlgn="b"/>
                      <a:r>
                        <a:rPr lang="it-IT" sz="1400" u="none" strike="noStrike">
                          <a:effectLst/>
                        </a:rPr>
                        <a:t>5.2</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dirty="0">
                          <a:effectLst/>
                        </a:rPr>
                        <a:t>Ristampa Albo Professionale Iscritti </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969423839"/>
                  </a:ext>
                </a:extLst>
              </a:tr>
              <a:tr h="476973">
                <a:tc>
                  <a:txBody>
                    <a:bodyPr/>
                    <a:lstStyle/>
                    <a:p>
                      <a:pPr algn="r" fontAlgn="b"/>
                      <a:r>
                        <a:rPr lang="it-IT" sz="1400" u="none" strike="noStrike">
                          <a:effectLst/>
                        </a:rPr>
                        <a:t>5.3</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Inserzioni pubblicitarie ed altri servizi di comunicazione</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25.000,00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566072704"/>
                  </a:ext>
                </a:extLst>
              </a:tr>
              <a:tr h="246843">
                <a:tc>
                  <a:txBody>
                    <a:bodyPr/>
                    <a:lstStyle/>
                    <a:p>
                      <a:pPr algn="r" fontAlgn="b"/>
                      <a:r>
                        <a:rPr lang="it-IT" sz="1400" u="none" strike="noStrike">
                          <a:effectLst/>
                        </a:rPr>
                        <a:t>5.4</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Rivista ed altre pubblicazioni periodiche</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0,00</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043340139"/>
                  </a:ext>
                </a:extLst>
              </a:tr>
              <a:tr h="246843">
                <a:tc>
                  <a:txBody>
                    <a:bodyPr/>
                    <a:lstStyle/>
                    <a:p>
                      <a:pPr algn="r" fontAlgn="b"/>
                      <a:r>
                        <a:rPr lang="it-IT" sz="1400" u="none" strike="noStrike">
                          <a:effectLst/>
                        </a:rPr>
                        <a:t>5.5</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Altre iniziative editoriali</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267048349"/>
                  </a:ext>
                </a:extLst>
              </a:tr>
              <a:tr h="246843">
                <a:tc>
                  <a:txBody>
                    <a:bodyPr/>
                    <a:lstStyle/>
                    <a:p>
                      <a:pPr algn="r" fontAlgn="b"/>
                      <a:r>
                        <a:rPr lang="it-IT" sz="1400" u="none" strike="noStrike">
                          <a:effectLst/>
                        </a:rPr>
                        <a:t>5.6</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Consulenze professionali per la comunicazione</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777624833"/>
                  </a:ext>
                </a:extLst>
              </a:tr>
              <a:tr h="246843">
                <a:tc>
                  <a:txBody>
                    <a:bodyPr/>
                    <a:lstStyle/>
                    <a:p>
                      <a:pPr algn="l"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dirty="0">
                          <a:effectLst/>
                        </a:rPr>
                        <a:t> </a:t>
                      </a:r>
                      <a:endParaRPr lang="it-IT" sz="1400" b="0"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35.000,00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25.000,00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67592662"/>
                  </a:ext>
                </a:extLst>
              </a:tr>
            </a:tbl>
          </a:graphicData>
        </a:graphic>
      </p:graphicFrame>
    </p:spTree>
    <p:extLst>
      <p:ext uri="{BB962C8B-B14F-4D97-AF65-F5344CB8AC3E}">
        <p14:creationId xmlns:p14="http://schemas.microsoft.com/office/powerpoint/2010/main" val="3597225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6493D50-10A3-41E7-9381-1F896674E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2" name="Slide Number Placeholder 1">
            <a:extLst>
              <a:ext uri="{FF2B5EF4-FFF2-40B4-BE49-F238E27FC236}">
                <a16:creationId xmlns:a16="http://schemas.microsoft.com/office/drawing/2014/main" id="{5CB0A38A-1917-4310-880D-6250353FAF3E}"/>
              </a:ext>
            </a:extLst>
          </p:cNvPr>
          <p:cNvSpPr>
            <a:spLocks noGrp="1"/>
          </p:cNvSpPr>
          <p:nvPr>
            <p:ph type="sldNum" sz="quarter" idx="12"/>
          </p:nvPr>
        </p:nvSpPr>
        <p:spPr/>
        <p:txBody>
          <a:bodyPr/>
          <a:lstStyle/>
          <a:p>
            <a:fld id="{EC2BC943-E5EC-4CFC-9734-FDF58420EDFB}" type="slidenum">
              <a:rPr lang="it-IT" smtClean="0"/>
              <a:t>17</a:t>
            </a:fld>
            <a:endParaRPr lang="it-IT"/>
          </a:p>
        </p:txBody>
      </p:sp>
      <p:sp>
        <p:nvSpPr>
          <p:cNvPr id="7" name="Segnaposto piè di pagina 2">
            <a:extLst>
              <a:ext uri="{FF2B5EF4-FFF2-40B4-BE49-F238E27FC236}">
                <a16:creationId xmlns:a16="http://schemas.microsoft.com/office/drawing/2014/main" id="{570F846F-BB2F-4FDB-BEDB-D25E07EB58EC}"/>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solidFill>
                  <a:schemeClr val="accent6">
                    <a:lumMod val="50000"/>
                  </a:schemeClr>
                </a:solidFill>
              </a:rPr>
              <a:t>Ordine degli Ingegneri della provincia di Brescia - Assemblea Ordinaria – 13/12/2019 #preventivo2020</a:t>
            </a:r>
          </a:p>
        </p:txBody>
      </p:sp>
      <p:pic>
        <p:nvPicPr>
          <p:cNvPr id="8" name="Picture 7">
            <a:extLst>
              <a:ext uri="{FF2B5EF4-FFF2-40B4-BE49-F238E27FC236}">
                <a16:creationId xmlns:a16="http://schemas.microsoft.com/office/drawing/2014/main" id="{D9E969C8-7E10-4C44-A3F7-2194CB2458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5" name="Tabella 4">
            <a:extLst>
              <a:ext uri="{FF2B5EF4-FFF2-40B4-BE49-F238E27FC236}">
                <a16:creationId xmlns:a16="http://schemas.microsoft.com/office/drawing/2014/main" id="{2504F24A-C730-4E8E-8BC6-01CB3B7D3285}"/>
              </a:ext>
            </a:extLst>
          </p:cNvPr>
          <p:cNvGraphicFramePr>
            <a:graphicFrameLocks noGrp="1"/>
          </p:cNvGraphicFramePr>
          <p:nvPr/>
        </p:nvGraphicFramePr>
        <p:xfrm>
          <a:off x="683568" y="1200634"/>
          <a:ext cx="7704856" cy="4716344"/>
        </p:xfrm>
        <a:graphic>
          <a:graphicData uri="http://schemas.openxmlformats.org/drawingml/2006/table">
            <a:tbl>
              <a:tblPr>
                <a:tableStyleId>{5C22544A-7EE6-4342-B048-85BDC9FD1C3A}</a:tableStyleId>
              </a:tblPr>
              <a:tblGrid>
                <a:gridCol w="672682">
                  <a:extLst>
                    <a:ext uri="{9D8B030D-6E8A-4147-A177-3AD203B41FA5}">
                      <a16:colId xmlns:a16="http://schemas.microsoft.com/office/drawing/2014/main" val="185758965"/>
                    </a:ext>
                  </a:extLst>
                </a:gridCol>
                <a:gridCol w="4761876">
                  <a:extLst>
                    <a:ext uri="{9D8B030D-6E8A-4147-A177-3AD203B41FA5}">
                      <a16:colId xmlns:a16="http://schemas.microsoft.com/office/drawing/2014/main" val="2734546033"/>
                    </a:ext>
                  </a:extLst>
                </a:gridCol>
                <a:gridCol w="1155064">
                  <a:extLst>
                    <a:ext uri="{9D8B030D-6E8A-4147-A177-3AD203B41FA5}">
                      <a16:colId xmlns:a16="http://schemas.microsoft.com/office/drawing/2014/main" val="394212689"/>
                    </a:ext>
                  </a:extLst>
                </a:gridCol>
                <a:gridCol w="1115234">
                  <a:extLst>
                    <a:ext uri="{9D8B030D-6E8A-4147-A177-3AD203B41FA5}">
                      <a16:colId xmlns:a16="http://schemas.microsoft.com/office/drawing/2014/main" val="2513046172"/>
                    </a:ext>
                  </a:extLst>
                </a:gridCol>
              </a:tblGrid>
              <a:tr h="304536">
                <a:tc>
                  <a:txBody>
                    <a:bodyPr/>
                    <a:lstStyle/>
                    <a:p>
                      <a:pPr algn="l" fontAlgn="b"/>
                      <a:r>
                        <a:rPr lang="it-IT" sz="1400" u="none" strike="noStrike">
                          <a:effectLst/>
                        </a:rPr>
                        <a:t>B.6</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b="1" u="none" strike="noStrike" dirty="0">
                          <a:effectLst/>
                        </a:rPr>
                        <a:t>INIZIATIVE CULTURALI E INFORMATIVE</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742736235"/>
                  </a:ext>
                </a:extLst>
              </a:tr>
              <a:tr h="304536">
                <a:tc>
                  <a:txBody>
                    <a:bodyPr/>
                    <a:lstStyle/>
                    <a:p>
                      <a:pPr algn="r" fontAlgn="b"/>
                      <a:r>
                        <a:rPr lang="it-IT" sz="1400" u="none" strike="noStrike">
                          <a:effectLst/>
                        </a:rPr>
                        <a:t>6.1</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Convegni seminari di studio (Campus edilizia)</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10.000,00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10.000,00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871904086"/>
                  </a:ext>
                </a:extLst>
              </a:tr>
              <a:tr h="523343">
                <a:tc>
                  <a:txBody>
                    <a:bodyPr/>
                    <a:lstStyle/>
                    <a:p>
                      <a:pPr algn="r" fontAlgn="b"/>
                      <a:r>
                        <a:rPr lang="it-IT" sz="1400" u="none" strike="noStrike">
                          <a:effectLst/>
                        </a:rPr>
                        <a:t>6.2</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Eventi e iniziative per gli iscritti (Congresso, Assemblee, varie)</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45.000,00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55.000,00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695484162"/>
                  </a:ext>
                </a:extLst>
              </a:tr>
              <a:tr h="304536">
                <a:tc>
                  <a:txBody>
                    <a:bodyPr/>
                    <a:lstStyle/>
                    <a:p>
                      <a:pPr algn="r" fontAlgn="b"/>
                      <a:r>
                        <a:rPr lang="it-IT" sz="1400" u="none" strike="noStrike">
                          <a:effectLst/>
                        </a:rPr>
                        <a:t>6.3</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Contributi ad organismi vari, associazioni, Enti</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7.000,00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7.000,00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549677067"/>
                  </a:ext>
                </a:extLst>
              </a:tr>
              <a:tr h="523343">
                <a:tc>
                  <a:txBody>
                    <a:bodyPr/>
                    <a:lstStyle/>
                    <a:p>
                      <a:pPr algn="r" fontAlgn="b"/>
                      <a:r>
                        <a:rPr lang="it-IT" sz="1400" u="none" strike="noStrike">
                          <a:effectLst/>
                        </a:rPr>
                        <a:t>6.4</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Acquisto e abbonamento riviste quotidiani libri norme e varie</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6.000,00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572062457"/>
                  </a:ext>
                </a:extLst>
              </a:tr>
              <a:tr h="304536">
                <a:tc>
                  <a:txBody>
                    <a:bodyPr/>
                    <a:lstStyle/>
                    <a:p>
                      <a:pPr algn="r"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63.000,00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78.000,00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340841765"/>
                  </a:ext>
                </a:extLst>
              </a:tr>
              <a:tr h="304536">
                <a:tc>
                  <a:txBody>
                    <a:bodyPr/>
                    <a:lstStyle/>
                    <a:p>
                      <a:pPr algn="l" fontAlgn="b"/>
                      <a:r>
                        <a:rPr lang="it-IT" sz="1400" u="none" strike="noStrike">
                          <a:effectLst/>
                        </a:rPr>
                        <a:t>B.7</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b="1" u="none" strike="noStrike" dirty="0">
                          <a:effectLst/>
                        </a:rPr>
                        <a:t>ATTIVITA' FORMATIVE</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1"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3556914644"/>
                  </a:ext>
                </a:extLst>
              </a:tr>
              <a:tr h="304536">
                <a:tc>
                  <a:txBody>
                    <a:bodyPr/>
                    <a:lstStyle/>
                    <a:p>
                      <a:pPr algn="r" fontAlgn="b"/>
                      <a:r>
                        <a:rPr lang="it-IT" sz="1400" u="none" strike="noStrike">
                          <a:effectLst/>
                        </a:rPr>
                        <a:t>7.1</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Eventi Formativi</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20.000,00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556908292"/>
                  </a:ext>
                </a:extLst>
              </a:tr>
              <a:tr h="304536">
                <a:tc>
                  <a:txBody>
                    <a:bodyPr/>
                    <a:lstStyle/>
                    <a:p>
                      <a:pPr algn="r" fontAlgn="b"/>
                      <a:r>
                        <a:rPr lang="it-IT" sz="1400" u="none" strike="noStrike">
                          <a:effectLst/>
                        </a:rPr>
                        <a:t>7.2</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Docenze con IVA+RA</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10.000,00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627177782"/>
                  </a:ext>
                </a:extLst>
              </a:tr>
              <a:tr h="304536">
                <a:tc>
                  <a:txBody>
                    <a:bodyPr/>
                    <a:lstStyle/>
                    <a:p>
                      <a:pPr algn="r" fontAlgn="b"/>
                      <a:r>
                        <a:rPr lang="it-IT" sz="1400" u="none" strike="noStrike">
                          <a:effectLst/>
                        </a:rPr>
                        <a:t>7.3</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Docenze senza IVA</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5.000,00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990184496"/>
                  </a:ext>
                </a:extLst>
              </a:tr>
              <a:tr h="304536">
                <a:tc>
                  <a:txBody>
                    <a:bodyPr/>
                    <a:lstStyle/>
                    <a:p>
                      <a:pPr algn="r" fontAlgn="b"/>
                      <a:r>
                        <a:rPr lang="it-IT" sz="1400" u="none" strike="noStrike">
                          <a:effectLst/>
                        </a:rPr>
                        <a:t>7.4</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Materiale didattico</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2.500,00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013339190"/>
                  </a:ext>
                </a:extLst>
              </a:tr>
              <a:tr h="304536">
                <a:tc>
                  <a:txBody>
                    <a:bodyPr/>
                    <a:lstStyle/>
                    <a:p>
                      <a:pPr algn="r" fontAlgn="b"/>
                      <a:r>
                        <a:rPr lang="it-IT" sz="1400" u="none" strike="noStrike">
                          <a:effectLst/>
                        </a:rPr>
                        <a:t>7.5</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l" fontAlgn="b"/>
                      <a:r>
                        <a:rPr lang="it-IT" sz="1400" u="none" strike="noStrike">
                          <a:effectLst/>
                        </a:rPr>
                        <a:t>Altri costi</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2.500,00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0,00</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4114450375"/>
                  </a:ext>
                </a:extLst>
              </a:tr>
              <a:tr h="304536">
                <a:tc>
                  <a:txBody>
                    <a:bodyPr/>
                    <a:lstStyle/>
                    <a:p>
                      <a:pPr algn="r"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u="none" strike="noStrike">
                          <a:effectLst/>
                        </a:rPr>
                        <a:t> </a:t>
                      </a:r>
                      <a:endParaRPr lang="it-IT" sz="1400" b="0" i="0" u="none" strike="noStrike">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20.000,00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tc>
                  <a:txBody>
                    <a:bodyPr/>
                    <a:lstStyle/>
                    <a:p>
                      <a:pPr algn="r" fontAlgn="b"/>
                      <a:r>
                        <a:rPr lang="it-IT" sz="1400" b="1" u="none" strike="noStrike" dirty="0">
                          <a:effectLst/>
                        </a:rPr>
                        <a:t>20.000,00</a:t>
                      </a:r>
                      <a:endParaRPr lang="it-IT" sz="1400" b="1" i="0" u="none" strike="noStrike" dirty="0">
                        <a:solidFill>
                          <a:srgbClr val="000000"/>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963100131"/>
                  </a:ext>
                </a:extLst>
              </a:tr>
              <a:tr h="319762">
                <a:tc>
                  <a:txBody>
                    <a:bodyPr/>
                    <a:lstStyle/>
                    <a:p>
                      <a:pPr algn="l" fontAlgn="b"/>
                      <a:r>
                        <a:rPr lang="it-IT" sz="1400" u="none" strike="noStrike" dirty="0">
                          <a:effectLst/>
                        </a:rPr>
                        <a:t> </a:t>
                      </a:r>
                      <a:endParaRPr lang="it-IT"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it-IT" sz="1400" b="1" u="none" strike="noStrike" dirty="0">
                          <a:effectLst/>
                        </a:rPr>
                        <a:t>TOTALE GENERALE</a:t>
                      </a:r>
                      <a:endParaRPr lang="it-IT"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it-IT" sz="1400" b="1" u="none" strike="noStrike" dirty="0">
                          <a:effectLst/>
                        </a:rPr>
                        <a:t>728.000,00</a:t>
                      </a:r>
                      <a:endParaRPr lang="it-IT"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it-IT" sz="1400" b="1" u="none" strike="noStrike" dirty="0">
                          <a:effectLst/>
                        </a:rPr>
                        <a:t>735.000,00</a:t>
                      </a:r>
                      <a:endParaRPr lang="it-IT"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559958689"/>
                  </a:ext>
                </a:extLst>
              </a:tr>
            </a:tbl>
          </a:graphicData>
        </a:graphic>
      </p:graphicFrame>
    </p:spTree>
    <p:extLst>
      <p:ext uri="{BB962C8B-B14F-4D97-AF65-F5344CB8AC3E}">
        <p14:creationId xmlns:p14="http://schemas.microsoft.com/office/powerpoint/2010/main" val="579671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11560" y="2750907"/>
            <a:ext cx="7704855" cy="1200329"/>
          </a:xfrm>
          <a:prstGeom prst="rect">
            <a:avLst/>
          </a:prstGeom>
          <a:noFill/>
        </p:spPr>
        <p:txBody>
          <a:bodyPr wrap="square" rtlCol="0">
            <a:spAutoFit/>
          </a:bodyPr>
          <a:lstStyle/>
          <a:p>
            <a:pPr algn="ctr"/>
            <a:r>
              <a:rPr lang="it-IT" sz="7200" b="1" i="1" dirty="0">
                <a:solidFill>
                  <a:schemeClr val="tx2"/>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VOTAZIONE</a:t>
            </a:r>
            <a:endParaRPr lang="it-IT" sz="7200" dirty="0">
              <a:effectLst>
                <a:outerShdw blurRad="38100" dist="38100" dir="2700000" algn="tl">
                  <a:srgbClr val="000000">
                    <a:alpha val="43137"/>
                  </a:srgbClr>
                </a:outerShdw>
              </a:effectLst>
              <a:latin typeface="Arial Rounded MT Bold" panose="020F0704030504030204" pitchFamily="34" charset="0"/>
            </a:endParaRPr>
          </a:p>
        </p:txBody>
      </p:sp>
      <p:pic>
        <p:nvPicPr>
          <p:cNvPr id="3" name="Immagine 2">
            <a:extLst>
              <a:ext uri="{FF2B5EF4-FFF2-40B4-BE49-F238E27FC236}">
                <a16:creationId xmlns:a16="http://schemas.microsoft.com/office/drawing/2014/main" id="{06493D50-10A3-41E7-9381-1F896674E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6" name="Segnaposto piè di pagina 2">
            <a:extLst>
              <a:ext uri="{FF2B5EF4-FFF2-40B4-BE49-F238E27FC236}">
                <a16:creationId xmlns:a16="http://schemas.microsoft.com/office/drawing/2014/main" id="{27AC2467-A179-4398-BF69-49A5A190792B}"/>
              </a:ext>
            </a:extLst>
          </p:cNvPr>
          <p:cNvSpPr txBox="1">
            <a:spLocks/>
          </p:cNvSpPr>
          <p:nvPr/>
        </p:nvSpPr>
        <p:spPr>
          <a:xfrm>
            <a:off x="1907704" y="6380140"/>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06/12/2018 #preventivo2019</a:t>
            </a:r>
          </a:p>
        </p:txBody>
      </p:sp>
      <p:sp>
        <p:nvSpPr>
          <p:cNvPr id="2" name="Slide Number Placeholder 1">
            <a:extLst>
              <a:ext uri="{FF2B5EF4-FFF2-40B4-BE49-F238E27FC236}">
                <a16:creationId xmlns:a16="http://schemas.microsoft.com/office/drawing/2014/main" id="{5CB0A38A-1917-4310-880D-6250353FAF3E}"/>
              </a:ext>
            </a:extLst>
          </p:cNvPr>
          <p:cNvSpPr>
            <a:spLocks noGrp="1"/>
          </p:cNvSpPr>
          <p:nvPr>
            <p:ph type="sldNum" sz="quarter" idx="12"/>
          </p:nvPr>
        </p:nvSpPr>
        <p:spPr/>
        <p:txBody>
          <a:bodyPr/>
          <a:lstStyle/>
          <a:p>
            <a:fld id="{EC2BC943-E5EC-4CFC-9734-FDF58420EDFB}" type="slidenum">
              <a:rPr lang="it-IT" smtClean="0"/>
              <a:t>18</a:t>
            </a:fld>
            <a:endParaRPr lang="it-IT"/>
          </a:p>
        </p:txBody>
      </p:sp>
      <p:sp>
        <p:nvSpPr>
          <p:cNvPr id="7" name="Segnaposto piè di pagina 2">
            <a:extLst>
              <a:ext uri="{FF2B5EF4-FFF2-40B4-BE49-F238E27FC236}">
                <a16:creationId xmlns:a16="http://schemas.microsoft.com/office/drawing/2014/main" id="{570F846F-BB2F-4FDB-BEDB-D25E07EB58EC}"/>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solidFill>
                  <a:schemeClr val="accent6">
                    <a:lumMod val="50000"/>
                  </a:schemeClr>
                </a:solidFill>
              </a:rPr>
              <a:t>Ordine degli Ingegneri della provincia di Brescia - Assemblea Ordinaria – 13/12/2019 #preventivo2020</a:t>
            </a:r>
          </a:p>
        </p:txBody>
      </p:sp>
      <p:pic>
        <p:nvPicPr>
          <p:cNvPr id="8" name="Picture 7">
            <a:extLst>
              <a:ext uri="{FF2B5EF4-FFF2-40B4-BE49-F238E27FC236}">
                <a16:creationId xmlns:a16="http://schemas.microsoft.com/office/drawing/2014/main" id="{D9E969C8-7E10-4C44-A3F7-2194CB2458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09152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13539" y="1269024"/>
            <a:ext cx="8316921" cy="1446550"/>
          </a:xfrm>
          <a:prstGeom prst="rect">
            <a:avLst/>
          </a:prstGeom>
          <a:noFill/>
        </p:spPr>
        <p:txBody>
          <a:bodyPr wrap="square" rtlCol="0">
            <a:spAutoFit/>
          </a:bodyPr>
          <a:lstStyle/>
          <a:p>
            <a:pPr algn="ctr"/>
            <a:r>
              <a:rPr lang="it-IT" sz="4400" b="1" i="1" dirty="0">
                <a:solidFill>
                  <a:schemeClr val="tx2"/>
                </a:solidFill>
                <a:effectLst>
                  <a:outerShdw blurRad="38100" dist="38100" dir="2700000" algn="tl">
                    <a:srgbClr val="000000">
                      <a:alpha val="43137"/>
                    </a:srgbClr>
                  </a:outerShdw>
                </a:effectLst>
                <a:latin typeface="Arial Rounded MT Bold" panose="020F0704030504030204" pitchFamily="34" charset="0"/>
                <a:cs typeface="Calibri" panose="020F0502020204030204" pitchFamily="34" charset="0"/>
              </a:rPr>
              <a:t>Grazie per l’attenzione e buon proseguimento di serata.</a:t>
            </a:r>
          </a:p>
        </p:txBody>
      </p:sp>
      <p:pic>
        <p:nvPicPr>
          <p:cNvPr id="3" name="Immagine 2">
            <a:extLst>
              <a:ext uri="{FF2B5EF4-FFF2-40B4-BE49-F238E27FC236}">
                <a16:creationId xmlns:a16="http://schemas.microsoft.com/office/drawing/2014/main" id="{06493D50-10A3-41E7-9381-1F896674E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2" name="Slide Number Placeholder 1">
            <a:extLst>
              <a:ext uri="{FF2B5EF4-FFF2-40B4-BE49-F238E27FC236}">
                <a16:creationId xmlns:a16="http://schemas.microsoft.com/office/drawing/2014/main" id="{64140436-2327-4063-92F4-ADE3EF6CA90B}"/>
              </a:ext>
            </a:extLst>
          </p:cNvPr>
          <p:cNvSpPr>
            <a:spLocks noGrp="1"/>
          </p:cNvSpPr>
          <p:nvPr>
            <p:ph type="sldNum" sz="quarter" idx="12"/>
          </p:nvPr>
        </p:nvSpPr>
        <p:spPr/>
        <p:txBody>
          <a:bodyPr/>
          <a:lstStyle/>
          <a:p>
            <a:fld id="{E7A41E1B-4F70-4964-A407-84C68BE8251C}" type="slidenum">
              <a:rPr lang="it-IT" smtClean="0"/>
              <a:t>19</a:t>
            </a:fld>
            <a:endParaRPr lang="it-IT"/>
          </a:p>
        </p:txBody>
      </p:sp>
      <p:pic>
        <p:nvPicPr>
          <p:cNvPr id="7" name="img1573745698758" descr="part4">
            <a:extLst>
              <a:ext uri="{FF2B5EF4-FFF2-40B4-BE49-F238E27FC236}">
                <a16:creationId xmlns:a16="http://schemas.microsoft.com/office/drawing/2014/main" id="{C7CECD0A-9A31-489B-B3A9-8577A0C297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23336"/>
            <a:ext cx="9144000" cy="3667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159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98143" y="386178"/>
            <a:ext cx="6347713" cy="1320800"/>
          </a:xfrm>
        </p:spPr>
        <p:txBody>
          <a:bodyPr>
            <a:normAutofit/>
          </a:bodyPr>
          <a:lstStyle/>
          <a:p>
            <a:pPr algn="ctr"/>
            <a:r>
              <a:rPr lang="it-IT" sz="2000" b="1" dirty="0">
                <a:solidFill>
                  <a:srgbClr val="0070C0"/>
                </a:solidFill>
                <a:latin typeface="Arial Rounded MT Bold" panose="020F0704030504030204" pitchFamily="34" charset="0"/>
                <a:cs typeface="Calibri" panose="020F0502020204030204" pitchFamily="34" charset="0"/>
              </a:rPr>
              <a:t>CONVOCAZIONE ASSEMBLEA ORDINARIA </a:t>
            </a:r>
            <a:br>
              <a:rPr lang="it-IT" sz="2000" b="1" dirty="0">
                <a:solidFill>
                  <a:srgbClr val="0070C0"/>
                </a:solidFill>
                <a:latin typeface="Arial Rounded MT Bold" panose="020F0704030504030204" pitchFamily="34" charset="0"/>
                <a:cs typeface="Calibri" panose="020F0502020204030204" pitchFamily="34" charset="0"/>
              </a:rPr>
            </a:br>
            <a:r>
              <a:rPr lang="it-IT" sz="2000" b="1" dirty="0">
                <a:solidFill>
                  <a:srgbClr val="0070C0"/>
                </a:solidFill>
                <a:latin typeface="Arial Rounded MT Bold" panose="020F0704030504030204" pitchFamily="34" charset="0"/>
                <a:cs typeface="Calibri" panose="020F0502020204030204" pitchFamily="34" charset="0"/>
              </a:rPr>
              <a:t>APPROVAZIONE BILANCIO PREVENTIVO 2020</a:t>
            </a:r>
            <a:br>
              <a:rPr lang="it-IT" sz="2000" b="1" dirty="0">
                <a:solidFill>
                  <a:srgbClr val="0070C0"/>
                </a:solidFill>
                <a:latin typeface="Arial Rounded MT Bold" panose="020F0704030504030204" pitchFamily="34" charset="0"/>
                <a:cs typeface="Calibri" panose="020F0502020204030204" pitchFamily="34" charset="0"/>
              </a:rPr>
            </a:br>
            <a:r>
              <a:rPr lang="it-IT" sz="2000" b="1" dirty="0">
                <a:solidFill>
                  <a:srgbClr val="0070C0"/>
                </a:solidFill>
                <a:latin typeface="Arial Rounded MT Bold" panose="020F0704030504030204" pitchFamily="34" charset="0"/>
                <a:cs typeface="Calibri" panose="020F0502020204030204" pitchFamily="34" charset="0"/>
              </a:rPr>
              <a:t>13 DICEMBRE 2019</a:t>
            </a:r>
            <a:endParaRPr lang="it-IT" sz="2000" dirty="0">
              <a:solidFill>
                <a:srgbClr val="0070C0"/>
              </a:solidFill>
              <a:latin typeface="Arial Rounded MT Bold" panose="020F0704030504030204" pitchFamily="34" charset="0"/>
            </a:endParaRPr>
          </a:p>
        </p:txBody>
      </p:sp>
      <p:sp>
        <p:nvSpPr>
          <p:cNvPr id="6" name="Segnaposto contenuto 5"/>
          <p:cNvSpPr txBox="1">
            <a:spLocks noGrp="1"/>
          </p:cNvSpPr>
          <p:nvPr>
            <p:ph idx="1"/>
          </p:nvPr>
        </p:nvSpPr>
        <p:spPr>
          <a:xfrm>
            <a:off x="611560" y="1943028"/>
            <a:ext cx="7920880" cy="4119076"/>
          </a:xfrm>
          <a:prstGeom prst="rect">
            <a:avLst/>
          </a:prstGeom>
          <a:noFill/>
        </p:spPr>
        <p:txBody>
          <a:bodyPr wrap="square" rtlCol="0">
            <a:spAutoFit/>
          </a:bodyPr>
          <a:lstStyle/>
          <a:p>
            <a:pPr algn="just"/>
            <a:r>
              <a:rPr lang="it-IT" sz="1400" dirty="0">
                <a:latin typeface="Arial Rounded MT Bold" panose="020F0704030504030204" pitchFamily="34" charset="0"/>
              </a:rPr>
              <a:t>Il Consiglio Direttivo dell’Ordine degli Ingegneri della Provincia di Brescia, nella riunione del 9 ottobre 2019, ha deliberato la convocazione della ASSEMBLEA ORDINARIA PER APPROVAZIONE BILANCIO PREVENTIVO 2020, che si terrà in prima convocazione il giorno giovedì 12 dicembre 2019 alle ore 8.30 presso la sede dell’Ordine in Brescia, e, occorrendo, in seconda convocazione il giorno:</a:t>
            </a:r>
          </a:p>
          <a:p>
            <a:pPr algn="ctr"/>
            <a:r>
              <a:rPr lang="it-IT" sz="1800" b="1" dirty="0">
                <a:solidFill>
                  <a:srgbClr val="0070C0"/>
                </a:solidFill>
              </a:rPr>
              <a:t>Venerdì 13 dicembre 2019, alle ore 16.00</a:t>
            </a:r>
            <a:endParaRPr lang="it-IT" sz="1800" dirty="0">
              <a:solidFill>
                <a:srgbClr val="0070C0"/>
              </a:solidFill>
            </a:endParaRPr>
          </a:p>
          <a:p>
            <a:pPr algn="just"/>
            <a:r>
              <a:rPr lang="it-IT" sz="1400" dirty="0">
                <a:latin typeface="Arial Rounded MT Bold" panose="020F0704030504030204" pitchFamily="34" charset="0"/>
              </a:rPr>
              <a:t>Presso l’AUDITORIUM DI SANTA GIULIA, Via </a:t>
            </a:r>
            <a:r>
              <a:rPr lang="it-IT" sz="1400" dirty="0" err="1">
                <a:latin typeface="Arial Rounded MT Bold" panose="020F0704030504030204" pitchFamily="34" charset="0"/>
              </a:rPr>
              <a:t>Piamarta</a:t>
            </a:r>
            <a:r>
              <a:rPr lang="it-IT" sz="1400" dirty="0">
                <a:latin typeface="Arial Rounded MT Bold" panose="020F0704030504030204" pitchFamily="34" charset="0"/>
              </a:rPr>
              <a:t> n.4 in Brescia, per discutere e deliberare sul seguente ORDINE DEL GIORNO:  </a:t>
            </a:r>
          </a:p>
          <a:p>
            <a:pPr algn="just"/>
            <a:endParaRPr lang="it-IT" sz="1400" dirty="0">
              <a:latin typeface="Arial Rounded MT Bold" panose="020F0704030504030204" pitchFamily="34" charset="0"/>
            </a:endParaRPr>
          </a:p>
          <a:p>
            <a:pPr marL="271463" indent="-180975" algn="just">
              <a:buFont typeface="Arial" panose="020B0604020202020204" pitchFamily="34" charset="0"/>
              <a:buChar char="•"/>
            </a:pPr>
            <a:r>
              <a:rPr lang="it-IT" sz="1400" dirty="0">
                <a:latin typeface="Arial Rounded MT Bold" panose="020F0704030504030204" pitchFamily="34" charset="0"/>
              </a:rPr>
              <a:t>Comunicazioni del Presidente;</a:t>
            </a:r>
          </a:p>
          <a:p>
            <a:pPr marL="271463" indent="-180975" algn="just">
              <a:buFont typeface="Arial" panose="020B0604020202020204" pitchFamily="34" charset="0"/>
              <a:buChar char="•"/>
            </a:pPr>
            <a:r>
              <a:rPr lang="it-IT" sz="1400" dirty="0">
                <a:latin typeface="Arial Rounded MT Bold" panose="020F0704030504030204" pitchFamily="34" charset="0"/>
              </a:rPr>
              <a:t>Approvazione del Bilancio preventivo 2020;</a:t>
            </a:r>
          </a:p>
          <a:p>
            <a:pPr marL="271463" indent="-180975" algn="just">
              <a:buFont typeface="Arial" panose="020B0604020202020204" pitchFamily="34" charset="0"/>
              <a:buChar char="•"/>
            </a:pPr>
            <a:r>
              <a:rPr lang="it-IT" sz="1400" dirty="0">
                <a:latin typeface="Arial Rounded MT Bold" panose="020F0704030504030204" pitchFamily="34" charset="0"/>
              </a:rPr>
              <a:t>Varie ed eventuali.</a:t>
            </a:r>
          </a:p>
          <a:p>
            <a:pPr marL="0" indent="0" algn="just">
              <a:buNone/>
            </a:pPr>
            <a:r>
              <a:rPr lang="it-IT" sz="1400" dirty="0">
                <a:latin typeface="Arial Rounded MT Bold" panose="020F0704030504030204" pitchFamily="34" charset="0"/>
              </a:rPr>
              <a:t> Si rammenta che a norma dell’art. 26 del R.D. n. 2537 del 23.10.1925 l’Assemblea Ordinaria in seconda convocazione è valida qualunque sia il numero degli intervenuti.</a:t>
            </a:r>
          </a:p>
        </p:txBody>
      </p:sp>
      <p:sp>
        <p:nvSpPr>
          <p:cNvPr id="3" name="Slide Number Placeholder 2">
            <a:extLst>
              <a:ext uri="{FF2B5EF4-FFF2-40B4-BE49-F238E27FC236}">
                <a16:creationId xmlns:a16="http://schemas.microsoft.com/office/drawing/2014/main" id="{77C41C66-B4B8-4B12-87E5-700BB43E1078}"/>
              </a:ext>
            </a:extLst>
          </p:cNvPr>
          <p:cNvSpPr>
            <a:spLocks noGrp="1"/>
          </p:cNvSpPr>
          <p:nvPr>
            <p:ph type="sldNum" sz="quarter" idx="12"/>
          </p:nvPr>
        </p:nvSpPr>
        <p:spPr/>
        <p:txBody>
          <a:bodyPr/>
          <a:lstStyle/>
          <a:p>
            <a:fld id="{E7A41E1B-4F70-4964-A407-84C68BE8251C}" type="slidenum">
              <a:rPr lang="it-IT" smtClean="0"/>
              <a:t>2</a:t>
            </a:fld>
            <a:endParaRPr lang="it-IT"/>
          </a:p>
        </p:txBody>
      </p:sp>
      <p:pic>
        <p:nvPicPr>
          <p:cNvPr id="7" name="Immagine 6">
            <a:extLst>
              <a:ext uri="{FF2B5EF4-FFF2-40B4-BE49-F238E27FC236}">
                <a16:creationId xmlns:a16="http://schemas.microsoft.com/office/drawing/2014/main" id="{67CA33C9-1D86-443D-AA08-9E76A3F368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8" name="Segnaposto piè di pagina 2">
            <a:extLst>
              <a:ext uri="{FF2B5EF4-FFF2-40B4-BE49-F238E27FC236}">
                <a16:creationId xmlns:a16="http://schemas.microsoft.com/office/drawing/2014/main" id="{1D54C8C0-2DA8-4A56-91B9-52837E7A76F6}"/>
              </a:ext>
            </a:extLst>
          </p:cNvPr>
          <p:cNvSpPr txBox="1">
            <a:spLocks/>
          </p:cNvSpPr>
          <p:nvPr/>
        </p:nvSpPr>
        <p:spPr>
          <a:xfrm>
            <a:off x="1907704" y="6380140"/>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5" name="Picture 4">
            <a:extLst>
              <a:ext uri="{FF2B5EF4-FFF2-40B4-BE49-F238E27FC236}">
                <a16:creationId xmlns:a16="http://schemas.microsoft.com/office/drawing/2014/main" id="{B41EF1AD-0189-4097-AE74-FF79050D6D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3117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ottotitolo 5"/>
          <p:cNvSpPr txBox="1">
            <a:spLocks/>
          </p:cNvSpPr>
          <p:nvPr/>
        </p:nvSpPr>
        <p:spPr>
          <a:xfrm>
            <a:off x="2010041" y="1267648"/>
            <a:ext cx="6369801" cy="572073"/>
          </a:xfrm>
          <a:prstGeom prst="rect">
            <a:avLst/>
          </a:prstGeom>
        </p:spPr>
        <p:txBody>
          <a:bodyPr vert="horz">
            <a:noAutofit/>
          </a:bodyPr>
          <a:lstStyle/>
          <a:p>
            <a:pPr algn="r" fontAlgn="auto">
              <a:spcBef>
                <a:spcPct val="20000"/>
              </a:spcBef>
              <a:spcAft>
                <a:spcPts val="0"/>
              </a:spcAft>
              <a:buFont typeface="Arial" pitchFamily="34" charset="0"/>
              <a:buNone/>
              <a:defRPr/>
            </a:pPr>
            <a:r>
              <a:rPr lang="it-IT" sz="2400" b="1" i="1" dirty="0">
                <a:solidFill>
                  <a:srgbClr val="0070C0"/>
                </a:solidFill>
                <a:effectLst>
                  <a:outerShdw blurRad="38100" dist="38100" dir="2700000" algn="tl">
                    <a:srgbClr val="000000">
                      <a:alpha val="43137"/>
                    </a:srgbClr>
                  </a:outerShdw>
                </a:effectLst>
                <a:latin typeface="Arial Rounded MT Bold" panose="020F0704030504030204" pitchFamily="34" charset="0"/>
                <a:cs typeface="Calibri" pitchFamily="34" charset="0"/>
              </a:rPr>
              <a:t>Consiglio Direttivo 2017-2021</a:t>
            </a:r>
          </a:p>
        </p:txBody>
      </p:sp>
      <p:sp>
        <p:nvSpPr>
          <p:cNvPr id="2" name="Rettangolo 1"/>
          <p:cNvSpPr/>
          <p:nvPr/>
        </p:nvSpPr>
        <p:spPr>
          <a:xfrm>
            <a:off x="251520" y="335846"/>
            <a:ext cx="8640960" cy="1600438"/>
          </a:xfrm>
          <a:prstGeom prst="rect">
            <a:avLst/>
          </a:prstGeom>
        </p:spPr>
        <p:txBody>
          <a:bodyPr wrap="square">
            <a:spAutoFit/>
          </a:bodyPr>
          <a:lstStyle/>
          <a:p>
            <a:pPr lvl="0"/>
            <a:endParaRPr lang="it-IT" sz="1600" b="1" u="sng" dirty="0">
              <a:latin typeface="Arial" pitchFamily="34" charset="0"/>
              <a:cs typeface="Arial" pitchFamily="34" charset="0"/>
            </a:endParaRPr>
          </a:p>
          <a:p>
            <a:pPr lvl="0"/>
            <a:endParaRPr lang="it-IT" sz="1600" b="1" u="sng" dirty="0">
              <a:latin typeface="Arial" pitchFamily="34" charset="0"/>
              <a:cs typeface="Arial" pitchFamily="34" charset="0"/>
            </a:endParaRPr>
          </a:p>
          <a:p>
            <a:pPr lvl="0"/>
            <a:endParaRPr lang="it-IT" sz="1600" b="1" u="sng" dirty="0">
              <a:latin typeface="Arial" pitchFamily="34" charset="0"/>
              <a:cs typeface="Arial" pitchFamily="34" charset="0"/>
            </a:endParaRPr>
          </a:p>
          <a:p>
            <a:pPr lvl="0"/>
            <a:endParaRPr lang="it-IT" sz="1600" b="1" u="sng" dirty="0">
              <a:latin typeface="Arial" pitchFamily="34" charset="0"/>
              <a:cs typeface="Arial" pitchFamily="34" charset="0"/>
            </a:endParaRPr>
          </a:p>
          <a:p>
            <a:pPr lvl="0"/>
            <a:endParaRPr lang="it-IT" sz="1600" b="1" u="sng" dirty="0">
              <a:latin typeface="Arial" pitchFamily="34" charset="0"/>
              <a:cs typeface="Arial" pitchFamily="34" charset="0"/>
            </a:endParaRPr>
          </a:p>
          <a:p>
            <a:r>
              <a:rPr lang="it-IT" dirty="0"/>
              <a:t> </a:t>
            </a:r>
          </a:p>
        </p:txBody>
      </p:sp>
      <p:sp>
        <p:nvSpPr>
          <p:cNvPr id="4" name="Rectangle 1"/>
          <p:cNvSpPr>
            <a:spLocks noChangeArrowheads="1"/>
          </p:cNvSpPr>
          <p:nvPr/>
        </p:nvSpPr>
        <p:spPr bwMode="auto">
          <a:xfrm>
            <a:off x="2811463" y="11001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899829"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3608811056"/>
              </p:ext>
            </p:extLst>
          </p:nvPr>
        </p:nvGraphicFramePr>
        <p:xfrm>
          <a:off x="395536" y="2348880"/>
          <a:ext cx="3600400" cy="763284"/>
        </p:xfrm>
        <a:graphic>
          <a:graphicData uri="http://schemas.openxmlformats.org/drawingml/2006/table">
            <a:tbl>
              <a:tblPr firstRow="1" firstCol="1" bandRow="1"/>
              <a:tblGrid>
                <a:gridCol w="1512168">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tblGrid>
              <a:tr h="254428">
                <a:tc>
                  <a:txBody>
                    <a:bodyPr/>
                    <a:lstStyle/>
                    <a:p>
                      <a:pPr algn="l">
                        <a:spcAft>
                          <a:spcPts val="0"/>
                        </a:spcAft>
                      </a:pPr>
                      <a:r>
                        <a:rPr lang="it-IT" sz="1400" b="1" dirty="0">
                          <a:solidFill>
                            <a:schemeClr val="tx2"/>
                          </a:solidFill>
                          <a:effectLst/>
                          <a:latin typeface="Arial Rounded MT Bold" panose="020F0704030504030204" pitchFamily="34" charset="0"/>
                          <a:ea typeface="Times New Roman"/>
                        </a:rPr>
                        <a:t>Presidente</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it-IT" sz="1400" b="1" dirty="0">
                          <a:solidFill>
                            <a:schemeClr val="tx2"/>
                          </a:solidFill>
                          <a:effectLst/>
                          <a:latin typeface="Arial Rounded MT Bold" panose="020F0704030504030204" pitchFamily="34" charset="0"/>
                          <a:ea typeface="Times New Roman"/>
                        </a:rPr>
                        <a:t>CARLO FUSARI</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extLst>
                  <a:ext uri="{0D108BD9-81ED-4DB2-BD59-A6C34878D82A}">
                    <a16:rowId xmlns:a16="http://schemas.microsoft.com/office/drawing/2014/main" val="10000"/>
                  </a:ext>
                </a:extLst>
              </a:tr>
              <a:tr h="254428">
                <a:tc>
                  <a:txBody>
                    <a:bodyPr/>
                    <a:lstStyle/>
                    <a:p>
                      <a:pPr algn="l">
                        <a:spcAft>
                          <a:spcPts val="0"/>
                        </a:spcAft>
                      </a:pPr>
                      <a:r>
                        <a:rPr lang="it-IT" sz="1400" b="1" dirty="0">
                          <a:solidFill>
                            <a:schemeClr val="tx2"/>
                          </a:solidFill>
                          <a:effectLst/>
                          <a:latin typeface="Arial Rounded MT Bold" panose="020F0704030504030204" pitchFamily="34" charset="0"/>
                          <a:ea typeface="Times New Roman"/>
                        </a:rPr>
                        <a:t>Segretario</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it-IT" sz="1400" b="1" dirty="0">
                          <a:solidFill>
                            <a:schemeClr val="tx2"/>
                          </a:solidFill>
                          <a:effectLst/>
                          <a:latin typeface="Arial Rounded MT Bold" panose="020F0704030504030204" pitchFamily="34" charset="0"/>
                          <a:ea typeface="Times New Roman"/>
                        </a:rPr>
                        <a:t>IPPOLITA CHIAROLINI</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extLst>
                  <a:ext uri="{0D108BD9-81ED-4DB2-BD59-A6C34878D82A}">
                    <a16:rowId xmlns:a16="http://schemas.microsoft.com/office/drawing/2014/main" val="10002"/>
                  </a:ext>
                </a:extLst>
              </a:tr>
              <a:tr h="254428">
                <a:tc>
                  <a:txBody>
                    <a:bodyPr/>
                    <a:lstStyle/>
                    <a:p>
                      <a:pPr algn="l">
                        <a:spcAft>
                          <a:spcPts val="0"/>
                        </a:spcAft>
                      </a:pPr>
                      <a:r>
                        <a:rPr lang="it-IT" sz="1400" b="1" dirty="0">
                          <a:solidFill>
                            <a:schemeClr val="tx2"/>
                          </a:solidFill>
                          <a:effectLst/>
                          <a:latin typeface="Arial Rounded MT Bold" panose="020F0704030504030204" pitchFamily="34" charset="0"/>
                          <a:ea typeface="Times New Roman"/>
                        </a:rPr>
                        <a:t>Tesoriere</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it-IT" sz="1400" b="1" dirty="0">
                          <a:solidFill>
                            <a:schemeClr val="tx2"/>
                          </a:solidFill>
                          <a:effectLst/>
                          <a:latin typeface="Arial Rounded MT Bold" panose="020F0704030504030204" pitchFamily="34" charset="0"/>
                          <a:ea typeface="Times New Roman"/>
                        </a:rPr>
                        <a:t>MAURO CARBONE</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extLst>
                  <a:ext uri="{0D108BD9-81ED-4DB2-BD59-A6C34878D82A}">
                    <a16:rowId xmlns:a16="http://schemas.microsoft.com/office/drawing/2014/main" val="10003"/>
                  </a:ext>
                </a:extLst>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2324912832"/>
              </p:ext>
            </p:extLst>
          </p:nvPr>
        </p:nvGraphicFramePr>
        <p:xfrm>
          <a:off x="4265150" y="2321630"/>
          <a:ext cx="4450251" cy="3053136"/>
        </p:xfrm>
        <a:graphic>
          <a:graphicData uri="http://schemas.openxmlformats.org/drawingml/2006/table">
            <a:tbl>
              <a:tblPr firstRow="1" firstCol="1" bandRow="1"/>
              <a:tblGrid>
                <a:gridCol w="1901043">
                  <a:extLst>
                    <a:ext uri="{9D8B030D-6E8A-4147-A177-3AD203B41FA5}">
                      <a16:colId xmlns:a16="http://schemas.microsoft.com/office/drawing/2014/main" val="20000"/>
                    </a:ext>
                  </a:extLst>
                </a:gridCol>
                <a:gridCol w="2549208">
                  <a:extLst>
                    <a:ext uri="{9D8B030D-6E8A-4147-A177-3AD203B41FA5}">
                      <a16:colId xmlns:a16="http://schemas.microsoft.com/office/drawing/2014/main" val="20001"/>
                    </a:ext>
                  </a:extLst>
                </a:gridCol>
              </a:tblGrid>
              <a:tr h="254428">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Consigliere</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CESARE BERTOCCHI</a:t>
                      </a:r>
                    </a:p>
                  </a:txBody>
                  <a:tcPr marL="44450" marR="44450" marT="0" marB="0" anchor="b">
                    <a:lnL>
                      <a:noFill/>
                    </a:lnL>
                    <a:lnR>
                      <a:noFill/>
                    </a:lnR>
                    <a:lnT>
                      <a:noFill/>
                    </a:lnT>
                    <a:lnB>
                      <a:noFill/>
                    </a:lnB>
                  </a:tcPr>
                </a:tc>
                <a:extLst>
                  <a:ext uri="{0D108BD9-81ED-4DB2-BD59-A6C34878D82A}">
                    <a16:rowId xmlns:a16="http://schemas.microsoft.com/office/drawing/2014/main" val="10000"/>
                  </a:ext>
                </a:extLst>
              </a:tr>
              <a:tr h="254428">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Consigliere</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DARIO BIANCHETTI</a:t>
                      </a:r>
                    </a:p>
                  </a:txBody>
                  <a:tcPr marL="44450" marR="44450" marT="0" marB="0" anchor="b">
                    <a:lnL>
                      <a:noFill/>
                    </a:lnL>
                    <a:lnR>
                      <a:noFill/>
                    </a:lnR>
                    <a:lnT>
                      <a:noFill/>
                    </a:lnT>
                    <a:lnB>
                      <a:noFill/>
                    </a:lnB>
                  </a:tcPr>
                </a:tc>
                <a:extLst>
                  <a:ext uri="{0D108BD9-81ED-4DB2-BD59-A6C34878D82A}">
                    <a16:rowId xmlns:a16="http://schemas.microsoft.com/office/drawing/2014/main" val="10001"/>
                  </a:ext>
                </a:extLst>
              </a:tr>
              <a:tr h="254428">
                <a:tc>
                  <a:txBody>
                    <a:bodyPr/>
                    <a:lstStyle/>
                    <a:p>
                      <a:pPr algn="l">
                        <a:spcAft>
                          <a:spcPts val="0"/>
                        </a:spcAft>
                      </a:pPr>
                      <a:r>
                        <a:rPr lang="it-IT" sz="1400">
                          <a:solidFill>
                            <a:schemeClr val="tx2"/>
                          </a:solidFill>
                          <a:effectLst/>
                          <a:latin typeface="Arial Rounded MT Bold" panose="020F0704030504030204" pitchFamily="34" charset="0"/>
                          <a:ea typeface="Times New Roman"/>
                        </a:rPr>
                        <a:t>Consigliere</a:t>
                      </a:r>
                      <a:endParaRPr lang="en-US" sz="140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LAURA BOLDI</a:t>
                      </a:r>
                    </a:p>
                  </a:txBody>
                  <a:tcPr marL="44450" marR="44450" marT="0" marB="0" anchor="b">
                    <a:lnL>
                      <a:noFill/>
                    </a:lnL>
                    <a:lnR>
                      <a:noFill/>
                    </a:lnR>
                    <a:lnT>
                      <a:noFill/>
                    </a:lnT>
                    <a:lnB>
                      <a:noFill/>
                    </a:lnB>
                  </a:tcPr>
                </a:tc>
                <a:extLst>
                  <a:ext uri="{0D108BD9-81ED-4DB2-BD59-A6C34878D82A}">
                    <a16:rowId xmlns:a16="http://schemas.microsoft.com/office/drawing/2014/main" val="10002"/>
                  </a:ext>
                </a:extLst>
              </a:tr>
              <a:tr h="254428">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Consigliere </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DIANA BOLOGNINI</a:t>
                      </a:r>
                    </a:p>
                  </a:txBody>
                  <a:tcPr marL="44450" marR="44450" marT="0" marB="0" anchor="b">
                    <a:lnL>
                      <a:noFill/>
                    </a:lnL>
                    <a:lnR>
                      <a:noFill/>
                    </a:lnR>
                    <a:lnT>
                      <a:noFill/>
                    </a:lnT>
                    <a:lnB>
                      <a:noFill/>
                    </a:lnB>
                  </a:tcPr>
                </a:tc>
                <a:extLst>
                  <a:ext uri="{0D108BD9-81ED-4DB2-BD59-A6C34878D82A}">
                    <a16:rowId xmlns:a16="http://schemas.microsoft.com/office/drawing/2014/main" val="10003"/>
                  </a:ext>
                </a:extLst>
              </a:tr>
              <a:tr h="254428">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Consigliere</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CHIARA FRANZONI</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extLst>
                  <a:ext uri="{0D108BD9-81ED-4DB2-BD59-A6C34878D82A}">
                    <a16:rowId xmlns:a16="http://schemas.microsoft.com/office/drawing/2014/main" val="10004"/>
                  </a:ext>
                </a:extLst>
              </a:tr>
              <a:tr h="254428">
                <a:tc>
                  <a:txBody>
                    <a:bodyPr/>
                    <a:lstStyle/>
                    <a:p>
                      <a:pPr algn="l">
                        <a:spcAft>
                          <a:spcPts val="0"/>
                        </a:spcAft>
                      </a:pPr>
                      <a:r>
                        <a:rPr lang="it-IT" sz="1400">
                          <a:solidFill>
                            <a:schemeClr val="tx2"/>
                          </a:solidFill>
                          <a:effectLst/>
                          <a:latin typeface="Arial Rounded MT Bold" panose="020F0704030504030204" pitchFamily="34" charset="0"/>
                          <a:ea typeface="Times New Roman"/>
                        </a:rPr>
                        <a:t>Consigliere</a:t>
                      </a:r>
                      <a:endParaRPr lang="en-US" sz="140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ALESSANDRO GASPARINI</a:t>
                      </a:r>
                    </a:p>
                  </a:txBody>
                  <a:tcPr marL="44450" marR="44450" marT="0" marB="0" anchor="b">
                    <a:lnL>
                      <a:noFill/>
                    </a:lnL>
                    <a:lnR>
                      <a:noFill/>
                    </a:lnR>
                    <a:lnT>
                      <a:noFill/>
                    </a:lnT>
                    <a:lnB>
                      <a:noFill/>
                    </a:lnB>
                  </a:tcPr>
                </a:tc>
                <a:extLst>
                  <a:ext uri="{0D108BD9-81ED-4DB2-BD59-A6C34878D82A}">
                    <a16:rowId xmlns:a16="http://schemas.microsoft.com/office/drawing/2014/main" val="10005"/>
                  </a:ext>
                </a:extLst>
              </a:tr>
              <a:tr h="254428">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Consigliere</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LUCA GIACCARI</a:t>
                      </a:r>
                    </a:p>
                  </a:txBody>
                  <a:tcPr marL="44450" marR="44450" marT="0" marB="0" anchor="b">
                    <a:lnL>
                      <a:noFill/>
                    </a:lnL>
                    <a:lnR>
                      <a:noFill/>
                    </a:lnR>
                    <a:lnT>
                      <a:noFill/>
                    </a:lnT>
                    <a:lnB>
                      <a:noFill/>
                    </a:lnB>
                  </a:tcPr>
                </a:tc>
                <a:extLst>
                  <a:ext uri="{0D108BD9-81ED-4DB2-BD59-A6C34878D82A}">
                    <a16:rowId xmlns:a16="http://schemas.microsoft.com/office/drawing/2014/main" val="10006"/>
                  </a:ext>
                </a:extLst>
              </a:tr>
              <a:tr h="254428">
                <a:tc>
                  <a:txBody>
                    <a:bodyPr/>
                    <a:lstStyle/>
                    <a:p>
                      <a:pPr algn="l">
                        <a:spcAft>
                          <a:spcPts val="0"/>
                        </a:spcAft>
                      </a:pPr>
                      <a:r>
                        <a:rPr lang="it-IT" sz="1400">
                          <a:solidFill>
                            <a:schemeClr val="tx2"/>
                          </a:solidFill>
                          <a:effectLst/>
                          <a:latin typeface="Arial Rounded MT Bold" panose="020F0704030504030204" pitchFamily="34" charset="0"/>
                          <a:ea typeface="Times New Roman"/>
                        </a:rPr>
                        <a:t>Consigliere</a:t>
                      </a:r>
                      <a:endParaRPr lang="en-US" sz="140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FAUSTO MINELLI</a:t>
                      </a:r>
                    </a:p>
                  </a:txBody>
                  <a:tcPr marL="44450" marR="44450" marT="0" marB="0" anchor="b">
                    <a:lnL>
                      <a:noFill/>
                    </a:lnL>
                    <a:lnR>
                      <a:noFill/>
                    </a:lnR>
                    <a:lnT>
                      <a:noFill/>
                    </a:lnT>
                    <a:lnB>
                      <a:noFill/>
                    </a:lnB>
                  </a:tcPr>
                </a:tc>
                <a:extLst>
                  <a:ext uri="{0D108BD9-81ED-4DB2-BD59-A6C34878D82A}">
                    <a16:rowId xmlns:a16="http://schemas.microsoft.com/office/drawing/2014/main" val="10007"/>
                  </a:ext>
                </a:extLst>
              </a:tr>
              <a:tr h="254428">
                <a:tc>
                  <a:txBody>
                    <a:bodyPr/>
                    <a:lstStyle/>
                    <a:p>
                      <a:pPr algn="l">
                        <a:spcAft>
                          <a:spcPts val="0"/>
                        </a:spcAft>
                      </a:pPr>
                      <a:r>
                        <a:rPr lang="it-IT" sz="1400">
                          <a:solidFill>
                            <a:schemeClr val="tx2"/>
                          </a:solidFill>
                          <a:effectLst/>
                          <a:latin typeface="Arial Rounded MT Bold" panose="020F0704030504030204" pitchFamily="34" charset="0"/>
                          <a:ea typeface="Times New Roman"/>
                        </a:rPr>
                        <a:t>Consigliere</a:t>
                      </a:r>
                      <a:endParaRPr lang="en-US" sz="140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GABRIELE PELLERINO</a:t>
                      </a:r>
                    </a:p>
                  </a:txBody>
                  <a:tcPr marL="44450" marR="44450" marT="0" marB="0" anchor="b">
                    <a:lnL>
                      <a:noFill/>
                    </a:lnL>
                    <a:lnR>
                      <a:noFill/>
                    </a:lnR>
                    <a:lnT>
                      <a:noFill/>
                    </a:lnT>
                    <a:lnB>
                      <a:noFill/>
                    </a:lnB>
                  </a:tcPr>
                </a:tc>
                <a:extLst>
                  <a:ext uri="{0D108BD9-81ED-4DB2-BD59-A6C34878D82A}">
                    <a16:rowId xmlns:a16="http://schemas.microsoft.com/office/drawing/2014/main" val="10008"/>
                  </a:ext>
                </a:extLst>
              </a:tr>
              <a:tr h="254428">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Consigliere </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ROBERTO REZZOLA</a:t>
                      </a:r>
                    </a:p>
                  </a:txBody>
                  <a:tcPr marL="44450" marR="44450" marT="0" marB="0" anchor="b">
                    <a:lnL>
                      <a:noFill/>
                    </a:lnL>
                    <a:lnR>
                      <a:noFill/>
                    </a:lnR>
                    <a:lnT>
                      <a:noFill/>
                    </a:lnT>
                    <a:lnB>
                      <a:noFill/>
                    </a:lnB>
                  </a:tcPr>
                </a:tc>
                <a:extLst>
                  <a:ext uri="{0D108BD9-81ED-4DB2-BD59-A6C34878D82A}">
                    <a16:rowId xmlns:a16="http://schemas.microsoft.com/office/drawing/2014/main" val="10009"/>
                  </a:ext>
                </a:extLst>
              </a:tr>
              <a:tr h="254428">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Consigliere</a:t>
                      </a:r>
                      <a:endParaRPr lang="en-US" sz="1400" dirty="0">
                        <a:solidFill>
                          <a:schemeClr val="tx2"/>
                        </a:solidFill>
                        <a:effectLst/>
                        <a:latin typeface="Arial Rounded MT Bold" panose="020F0704030504030204" pitchFamily="34" charset="0"/>
                        <a:ea typeface="Times New Roman"/>
                      </a:endParaRPr>
                    </a:p>
                  </a:txBody>
                  <a:tcPr marL="44450" marR="44450" marT="0" marB="0" anchor="b">
                    <a:lnL>
                      <a:noFill/>
                    </a:lnL>
                    <a:lnR>
                      <a:noFill/>
                    </a:lnR>
                    <a:lnT>
                      <a:noFill/>
                    </a:lnT>
                    <a:lnB>
                      <a:noFill/>
                    </a:lnB>
                  </a:tcPr>
                </a:tc>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STEFANO TORTELLA</a:t>
                      </a:r>
                    </a:p>
                  </a:txBody>
                  <a:tcPr marL="44450" marR="44450" marT="0" marB="0" anchor="b">
                    <a:lnL>
                      <a:noFill/>
                    </a:lnL>
                    <a:lnR>
                      <a:noFill/>
                    </a:lnR>
                    <a:lnT>
                      <a:noFill/>
                    </a:lnT>
                    <a:lnB>
                      <a:noFill/>
                    </a:lnB>
                  </a:tcPr>
                </a:tc>
                <a:extLst>
                  <a:ext uri="{0D108BD9-81ED-4DB2-BD59-A6C34878D82A}">
                    <a16:rowId xmlns:a16="http://schemas.microsoft.com/office/drawing/2014/main" val="10010"/>
                  </a:ext>
                </a:extLst>
              </a:tr>
              <a:tr h="254428">
                <a:tc>
                  <a:txBody>
                    <a:bodyPr/>
                    <a:lstStyle/>
                    <a:p>
                      <a:pPr algn="l">
                        <a:spcAft>
                          <a:spcPts val="0"/>
                        </a:spcAft>
                      </a:pPr>
                      <a:r>
                        <a:rPr lang="en-US" sz="1400" dirty="0">
                          <a:solidFill>
                            <a:schemeClr val="tx2"/>
                          </a:solidFill>
                          <a:effectLst/>
                          <a:latin typeface="Arial Rounded MT Bold" panose="020F0704030504030204" pitchFamily="34" charset="0"/>
                          <a:ea typeface="Times New Roman"/>
                        </a:rPr>
                        <a:t>Consigliere</a:t>
                      </a:r>
                    </a:p>
                  </a:txBody>
                  <a:tcPr marL="44450" marR="44450" marT="0" marB="0" anchor="b">
                    <a:lnL>
                      <a:noFill/>
                    </a:lnL>
                    <a:lnR>
                      <a:noFill/>
                    </a:lnR>
                    <a:lnT>
                      <a:noFill/>
                    </a:lnT>
                    <a:lnB>
                      <a:noFill/>
                    </a:lnB>
                  </a:tcPr>
                </a:tc>
                <a:tc>
                  <a:txBody>
                    <a:bodyPr/>
                    <a:lstStyle/>
                    <a:p>
                      <a:pPr algn="l">
                        <a:spcAft>
                          <a:spcPts val="0"/>
                        </a:spcAft>
                      </a:pPr>
                      <a:r>
                        <a:rPr lang="it-IT" sz="1400" dirty="0">
                          <a:solidFill>
                            <a:schemeClr val="tx2"/>
                          </a:solidFill>
                          <a:effectLst/>
                          <a:latin typeface="Arial Rounded MT Bold" panose="020F0704030504030204" pitchFamily="34" charset="0"/>
                          <a:ea typeface="Times New Roman"/>
                        </a:rPr>
                        <a:t>SILVIA VANOTTI</a:t>
                      </a:r>
                    </a:p>
                  </a:txBody>
                  <a:tcPr marL="44450" marR="44450" marT="0" marB="0" anchor="b">
                    <a:lnL>
                      <a:noFill/>
                    </a:lnL>
                    <a:lnR>
                      <a:noFill/>
                    </a:lnR>
                    <a:lnT>
                      <a:noFill/>
                    </a:lnT>
                    <a:lnB>
                      <a:noFill/>
                    </a:lnB>
                  </a:tcPr>
                </a:tc>
                <a:extLst>
                  <a:ext uri="{0D108BD9-81ED-4DB2-BD59-A6C34878D82A}">
                    <a16:rowId xmlns:a16="http://schemas.microsoft.com/office/drawing/2014/main" val="850848196"/>
                  </a:ext>
                </a:extLst>
              </a:tr>
            </a:tbl>
          </a:graphicData>
        </a:graphic>
      </p:graphicFrame>
      <p:pic>
        <p:nvPicPr>
          <p:cNvPr id="15" name="Immagine 14">
            <a:extLst>
              <a:ext uri="{FF2B5EF4-FFF2-40B4-BE49-F238E27FC236}">
                <a16:creationId xmlns:a16="http://schemas.microsoft.com/office/drawing/2014/main" id="{386C772C-3143-45A6-92DE-4473197968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3" name="Slide Number Placeholder 2">
            <a:extLst>
              <a:ext uri="{FF2B5EF4-FFF2-40B4-BE49-F238E27FC236}">
                <a16:creationId xmlns:a16="http://schemas.microsoft.com/office/drawing/2014/main" id="{C7217DDF-8E35-4846-901D-C61B61CFA003}"/>
              </a:ext>
            </a:extLst>
          </p:cNvPr>
          <p:cNvSpPr>
            <a:spLocks noGrp="1"/>
          </p:cNvSpPr>
          <p:nvPr>
            <p:ph type="sldNum" sz="quarter" idx="12"/>
          </p:nvPr>
        </p:nvSpPr>
        <p:spPr/>
        <p:txBody>
          <a:bodyPr/>
          <a:lstStyle/>
          <a:p>
            <a:fld id="{E7A41E1B-4F70-4964-A407-84C68BE8251C}" type="slidenum">
              <a:rPr lang="it-IT" smtClean="0"/>
              <a:t>3</a:t>
            </a:fld>
            <a:endParaRPr lang="it-IT"/>
          </a:p>
        </p:txBody>
      </p:sp>
      <p:sp>
        <p:nvSpPr>
          <p:cNvPr id="12" name="Segnaposto piè di pagina 2">
            <a:extLst>
              <a:ext uri="{FF2B5EF4-FFF2-40B4-BE49-F238E27FC236}">
                <a16:creationId xmlns:a16="http://schemas.microsoft.com/office/drawing/2014/main" id="{9FA859E2-A672-4625-AF86-F3881571D264}"/>
              </a:ext>
            </a:extLst>
          </p:cNvPr>
          <p:cNvSpPr txBox="1">
            <a:spLocks/>
          </p:cNvSpPr>
          <p:nvPr/>
        </p:nvSpPr>
        <p:spPr>
          <a:xfrm>
            <a:off x="1907704" y="6380140"/>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3" name="Picture 12">
            <a:extLst>
              <a:ext uri="{FF2B5EF4-FFF2-40B4-BE49-F238E27FC236}">
                <a16:creationId xmlns:a16="http://schemas.microsoft.com/office/drawing/2014/main" id="{9096185E-7407-4381-BC7F-E936950D17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116632"/>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8264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551EBD5-EAA9-4BC9-99B1-B979B680EF0C}"/>
              </a:ext>
            </a:extLst>
          </p:cNvPr>
          <p:cNvSpPr/>
          <p:nvPr/>
        </p:nvSpPr>
        <p:spPr>
          <a:xfrm>
            <a:off x="971600" y="1732584"/>
            <a:ext cx="7678257" cy="1815882"/>
          </a:xfrm>
          <a:prstGeom prst="rect">
            <a:avLst/>
          </a:prstGeom>
        </p:spPr>
        <p:txBody>
          <a:bodyPr wrap="square">
            <a:spAutoFit/>
          </a:bodyPr>
          <a:lstStyle/>
          <a:p>
            <a:pPr algn="just"/>
            <a:endParaRPr lang="it-IT" sz="2800" dirty="0">
              <a:solidFill>
                <a:schemeClr val="bg2">
                  <a:lumMod val="25000"/>
                </a:schemeClr>
              </a:solidFill>
              <a:latin typeface="Arial Rounded MT Bold" panose="020F0704030504030204" pitchFamily="34" charset="0"/>
            </a:endParaRPr>
          </a:p>
          <a:p>
            <a:pPr marL="214313" indent="-214313" algn="just">
              <a:buFont typeface="Arial" panose="020B0604020202020204" pitchFamily="34" charset="0"/>
              <a:buChar char="•"/>
            </a:pPr>
            <a:r>
              <a:rPr lang="it-IT" sz="2800" dirty="0">
                <a:solidFill>
                  <a:schemeClr val="bg2">
                    <a:lumMod val="25000"/>
                  </a:schemeClr>
                </a:solidFill>
                <a:latin typeface="Arial Rounded MT Bold" panose="020F0704030504030204" pitchFamily="34" charset="0"/>
              </a:rPr>
              <a:t>Promuovendo </a:t>
            </a:r>
            <a:r>
              <a:rPr lang="it-IT" sz="2800" u="sng" cap="small" dirty="0">
                <a:solidFill>
                  <a:srgbClr val="FF0000"/>
                </a:solidFill>
                <a:effectLst>
                  <a:outerShdw blurRad="38100" dist="38100" dir="2700000" algn="tl">
                    <a:srgbClr val="000000">
                      <a:alpha val="43137"/>
                    </a:srgbClr>
                  </a:outerShdw>
                </a:effectLst>
                <a:latin typeface="Arial Rounded MT Bold" panose="020F0704030504030204" pitchFamily="34" charset="0"/>
              </a:rPr>
              <a:t>legami</a:t>
            </a:r>
            <a:r>
              <a:rPr lang="it-IT" sz="2800" dirty="0">
                <a:solidFill>
                  <a:schemeClr val="accent1"/>
                </a:solidFill>
                <a:latin typeface="Arial Rounded MT Bold" panose="020F0704030504030204" pitchFamily="34" charset="0"/>
              </a:rPr>
              <a:t> </a:t>
            </a:r>
            <a:r>
              <a:rPr lang="it-IT" sz="2800" dirty="0">
                <a:solidFill>
                  <a:schemeClr val="bg2">
                    <a:lumMod val="25000"/>
                  </a:schemeClr>
                </a:solidFill>
                <a:latin typeface="Arial Rounded MT Bold" panose="020F0704030504030204" pitchFamily="34" charset="0"/>
              </a:rPr>
              <a:t>strutturati, </a:t>
            </a:r>
            <a:r>
              <a:rPr lang="it-IT" sz="2800" u="sng" cap="small" dirty="0">
                <a:solidFill>
                  <a:srgbClr val="FF0000"/>
                </a:solidFill>
                <a:effectLst>
                  <a:outerShdw blurRad="38100" dist="38100" dir="2700000" algn="tl">
                    <a:srgbClr val="000000">
                      <a:alpha val="43137"/>
                    </a:srgbClr>
                  </a:outerShdw>
                </a:effectLst>
                <a:latin typeface="Arial Rounded MT Bold" panose="020F0704030504030204" pitchFamily="34" charset="0"/>
              </a:rPr>
              <a:t>sinergie</a:t>
            </a:r>
            <a:r>
              <a:rPr lang="it-IT" sz="2800" dirty="0">
                <a:solidFill>
                  <a:schemeClr val="accent1"/>
                </a:solidFill>
                <a:latin typeface="Arial Rounded MT Bold" panose="020F0704030504030204" pitchFamily="34" charset="0"/>
              </a:rPr>
              <a:t> </a:t>
            </a:r>
            <a:r>
              <a:rPr lang="it-IT" sz="2800" dirty="0">
                <a:solidFill>
                  <a:schemeClr val="bg2">
                    <a:lumMod val="25000"/>
                  </a:schemeClr>
                </a:solidFill>
                <a:latin typeface="Arial Rounded MT Bold" panose="020F0704030504030204" pitchFamily="34" charset="0"/>
              </a:rPr>
              <a:t>e programmi di </a:t>
            </a:r>
            <a:r>
              <a:rPr lang="it-IT" sz="2800" u="sng" cap="small" dirty="0">
                <a:solidFill>
                  <a:srgbClr val="FF0000"/>
                </a:solidFill>
                <a:effectLst>
                  <a:outerShdw blurRad="38100" dist="38100" dir="2700000" algn="tl">
                    <a:srgbClr val="000000">
                      <a:alpha val="43137"/>
                    </a:srgbClr>
                  </a:outerShdw>
                </a:effectLst>
                <a:latin typeface="Arial Rounded MT Bold" panose="020F0704030504030204" pitchFamily="34" charset="0"/>
              </a:rPr>
              <a:t>cooperazione</a:t>
            </a:r>
            <a:r>
              <a:rPr lang="it-IT" sz="2800" dirty="0">
                <a:solidFill>
                  <a:schemeClr val="accent1"/>
                </a:solidFill>
                <a:latin typeface="Arial Rounded MT Bold" panose="020F0704030504030204" pitchFamily="34" charset="0"/>
              </a:rPr>
              <a:t> </a:t>
            </a:r>
            <a:r>
              <a:rPr lang="it-IT" sz="2800" dirty="0">
                <a:solidFill>
                  <a:schemeClr val="bg2">
                    <a:lumMod val="25000"/>
                  </a:schemeClr>
                </a:solidFill>
                <a:latin typeface="Arial Rounded MT Bold" panose="020F0704030504030204" pitchFamily="34" charset="0"/>
              </a:rPr>
              <a:t>con</a:t>
            </a:r>
            <a:r>
              <a:rPr lang="it-IT" sz="2800" dirty="0">
                <a:solidFill>
                  <a:schemeClr val="accent1"/>
                </a:solidFill>
                <a:latin typeface="Arial Rounded MT Bold" panose="020F0704030504030204" pitchFamily="34" charset="0"/>
              </a:rPr>
              <a:t> </a:t>
            </a:r>
            <a:r>
              <a:rPr lang="it-IT" sz="2800" u="sng" cap="small" dirty="0">
                <a:solidFill>
                  <a:srgbClr val="FF0000"/>
                </a:solidFill>
                <a:effectLst>
                  <a:outerShdw blurRad="38100" dist="38100" dir="2700000" algn="tl">
                    <a:srgbClr val="000000">
                      <a:alpha val="43137"/>
                    </a:srgbClr>
                  </a:outerShdw>
                </a:effectLst>
                <a:latin typeface="Arial Rounded MT Bold" panose="020F0704030504030204" pitchFamily="34" charset="0"/>
              </a:rPr>
              <a:t>realtà istituzionali</a:t>
            </a:r>
          </a:p>
        </p:txBody>
      </p:sp>
      <p:pic>
        <p:nvPicPr>
          <p:cNvPr id="6" name="Immagine 5">
            <a:extLst>
              <a:ext uri="{FF2B5EF4-FFF2-40B4-BE49-F238E27FC236}">
                <a16:creationId xmlns:a16="http://schemas.microsoft.com/office/drawing/2014/main" id="{00904052-C0C2-4EBC-8FC4-5845DBA85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6834" y="4497831"/>
            <a:ext cx="2170474" cy="1756618"/>
          </a:xfrm>
          <a:prstGeom prst="rect">
            <a:avLst/>
          </a:prstGeom>
        </p:spPr>
      </p:pic>
      <p:sp>
        <p:nvSpPr>
          <p:cNvPr id="4" name="Rettangolo 3">
            <a:extLst>
              <a:ext uri="{FF2B5EF4-FFF2-40B4-BE49-F238E27FC236}">
                <a16:creationId xmlns:a16="http://schemas.microsoft.com/office/drawing/2014/main" id="{66D8B83E-937A-4090-88F4-3AF27B64389E}"/>
              </a:ext>
            </a:extLst>
          </p:cNvPr>
          <p:cNvSpPr/>
          <p:nvPr/>
        </p:nvSpPr>
        <p:spPr>
          <a:xfrm>
            <a:off x="443404" y="890052"/>
            <a:ext cx="8044773" cy="1138773"/>
          </a:xfrm>
          <a:prstGeom prst="rect">
            <a:avLst/>
          </a:prstGeom>
        </p:spPr>
        <p:txBody>
          <a:bodyPr wrap="square">
            <a:spAutoFit/>
          </a:bodyPr>
          <a:lstStyle/>
          <a:p>
            <a:pPr algn="ctr"/>
            <a:r>
              <a:rPr lang="it-IT" sz="2800" u="sng" cap="small" dirty="0">
                <a:solidFill>
                  <a:schemeClr val="bg2">
                    <a:lumMod val="25000"/>
                  </a:schemeClr>
                </a:solidFill>
                <a:effectLst>
                  <a:outerShdw blurRad="38100" dist="38100" dir="2700000" algn="tl">
                    <a:srgbClr val="000000">
                      <a:alpha val="43137"/>
                    </a:srgbClr>
                  </a:outerShdw>
                </a:effectLst>
                <a:latin typeface="Arial Rounded MT Bold" panose="020F0704030504030204" pitchFamily="34" charset="0"/>
              </a:rPr>
              <a:t>Raggiungendo gli obiettivi 2018: </a:t>
            </a:r>
          </a:p>
          <a:p>
            <a:pPr algn="ctr"/>
            <a:r>
              <a:rPr lang="it-IT" sz="2400" dirty="0">
                <a:solidFill>
                  <a:schemeClr val="accent1">
                    <a:lumMod val="50000"/>
                  </a:schemeClr>
                </a:solidFill>
                <a:latin typeface="Arial Rounded MT Bold" panose="020F0704030504030204" pitchFamily="34" charset="0"/>
              </a:rPr>
              <a:t>Abbiamo valorizzato il ruolo dell’ingegnere </a:t>
            </a:r>
          </a:p>
          <a:p>
            <a:pPr algn="ctr"/>
            <a:r>
              <a:rPr lang="it-IT" sz="1600" dirty="0">
                <a:solidFill>
                  <a:schemeClr val="accent1">
                    <a:lumMod val="50000"/>
                  </a:schemeClr>
                </a:solidFill>
                <a:latin typeface="Arial Rounded MT Bold" panose="020F0704030504030204" pitchFamily="34" charset="0"/>
              </a:rPr>
              <a:t>nei processi di innovazione e crescita competitiva</a:t>
            </a:r>
          </a:p>
        </p:txBody>
      </p:sp>
      <p:sp>
        <p:nvSpPr>
          <p:cNvPr id="5" name="Rettangolo 4">
            <a:extLst>
              <a:ext uri="{FF2B5EF4-FFF2-40B4-BE49-F238E27FC236}">
                <a16:creationId xmlns:a16="http://schemas.microsoft.com/office/drawing/2014/main" id="{E84B51BB-8730-4194-B263-6D37F2405001}"/>
              </a:ext>
            </a:extLst>
          </p:cNvPr>
          <p:cNvSpPr/>
          <p:nvPr/>
        </p:nvSpPr>
        <p:spPr>
          <a:xfrm>
            <a:off x="971600" y="3881256"/>
            <a:ext cx="7859106" cy="954107"/>
          </a:xfrm>
          <a:prstGeom prst="rect">
            <a:avLst/>
          </a:prstGeom>
        </p:spPr>
        <p:txBody>
          <a:bodyPr wrap="square">
            <a:spAutoFit/>
          </a:bodyPr>
          <a:lstStyle/>
          <a:p>
            <a:pPr marL="214313" indent="-214313" algn="just">
              <a:buFont typeface="Arial" panose="020B0604020202020204" pitchFamily="34" charset="0"/>
              <a:buChar char="•"/>
            </a:pPr>
            <a:r>
              <a:rPr lang="it-IT" sz="2800" dirty="0">
                <a:solidFill>
                  <a:schemeClr val="bg2">
                    <a:lumMod val="25000"/>
                  </a:schemeClr>
                </a:solidFill>
                <a:latin typeface="Arial Rounded MT Bold" panose="020F0704030504030204" pitchFamily="34" charset="0"/>
              </a:rPr>
              <a:t>Erogando formazione in tema di </a:t>
            </a:r>
            <a:r>
              <a:rPr lang="it-IT" sz="2800" u="sng" cap="small" dirty="0">
                <a:solidFill>
                  <a:srgbClr val="FF0000"/>
                </a:solidFill>
                <a:effectLst>
                  <a:outerShdw blurRad="38100" dist="38100" dir="2700000" algn="tl">
                    <a:srgbClr val="000000">
                      <a:alpha val="43137"/>
                    </a:srgbClr>
                  </a:outerShdw>
                </a:effectLst>
                <a:latin typeface="Arial Rounded MT Bold" panose="020F0704030504030204" pitchFamily="34" charset="0"/>
              </a:rPr>
              <a:t>promozione e gestione dell’innovazione</a:t>
            </a:r>
            <a:r>
              <a:rPr lang="it-IT" sz="2800" dirty="0">
                <a:solidFill>
                  <a:schemeClr val="accent1"/>
                </a:solidFill>
                <a:latin typeface="Arial Rounded MT Bold" panose="020F0704030504030204" pitchFamily="34" charset="0"/>
              </a:rPr>
              <a:t>.</a:t>
            </a:r>
          </a:p>
        </p:txBody>
      </p:sp>
      <p:pic>
        <p:nvPicPr>
          <p:cNvPr id="9" name="Immagine 14">
            <a:extLst>
              <a:ext uri="{FF2B5EF4-FFF2-40B4-BE49-F238E27FC236}">
                <a16:creationId xmlns:a16="http://schemas.microsoft.com/office/drawing/2014/main" id="{9712332A-4C47-4992-946A-E7F0E7AE0F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7" name="Slide Number Placeholder 6">
            <a:extLst>
              <a:ext uri="{FF2B5EF4-FFF2-40B4-BE49-F238E27FC236}">
                <a16:creationId xmlns:a16="http://schemas.microsoft.com/office/drawing/2014/main" id="{780C2988-C3C9-43F0-8C5D-8F1379ECA814}"/>
              </a:ext>
            </a:extLst>
          </p:cNvPr>
          <p:cNvSpPr>
            <a:spLocks noGrp="1"/>
          </p:cNvSpPr>
          <p:nvPr>
            <p:ph type="sldNum" sz="quarter" idx="12"/>
          </p:nvPr>
        </p:nvSpPr>
        <p:spPr/>
        <p:txBody>
          <a:bodyPr/>
          <a:lstStyle/>
          <a:p>
            <a:fld id="{E7A41E1B-4F70-4964-A407-84C68BE8251C}" type="slidenum">
              <a:rPr lang="it-IT" smtClean="0"/>
              <a:t>4</a:t>
            </a:fld>
            <a:endParaRPr lang="it-IT"/>
          </a:p>
        </p:txBody>
      </p:sp>
      <p:sp>
        <p:nvSpPr>
          <p:cNvPr id="11" name="Segnaposto piè di pagina 2">
            <a:extLst>
              <a:ext uri="{FF2B5EF4-FFF2-40B4-BE49-F238E27FC236}">
                <a16:creationId xmlns:a16="http://schemas.microsoft.com/office/drawing/2014/main" id="{1297E8FC-4F16-4E11-8BDF-621C878988AD}"/>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2" name="Picture 11">
            <a:extLst>
              <a:ext uri="{FF2B5EF4-FFF2-40B4-BE49-F238E27FC236}">
                <a16:creationId xmlns:a16="http://schemas.microsoft.com/office/drawing/2014/main" id="{2CCDAAF5-FD29-4E8A-964A-E51FAC7D61C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96054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66D8B83E-937A-4090-88F4-3AF27B64389E}"/>
              </a:ext>
            </a:extLst>
          </p:cNvPr>
          <p:cNvSpPr/>
          <p:nvPr/>
        </p:nvSpPr>
        <p:spPr>
          <a:xfrm>
            <a:off x="432574" y="969447"/>
            <a:ext cx="7052091" cy="1261884"/>
          </a:xfrm>
          <a:prstGeom prst="rect">
            <a:avLst/>
          </a:prstGeom>
        </p:spPr>
        <p:txBody>
          <a:bodyPr wrap="square">
            <a:spAutoFit/>
          </a:bodyPr>
          <a:lstStyle/>
          <a:p>
            <a:pPr algn="ctr"/>
            <a:r>
              <a:rPr lang="it-IT" sz="3200" u="sng" cap="small" dirty="0">
                <a:solidFill>
                  <a:schemeClr val="accent6">
                    <a:lumMod val="75000"/>
                  </a:schemeClr>
                </a:solidFill>
                <a:effectLst>
                  <a:outerShdw blurRad="38100" dist="38100" dir="2700000" algn="tl">
                    <a:srgbClr val="000000">
                      <a:alpha val="43137"/>
                    </a:srgbClr>
                  </a:outerShdw>
                </a:effectLst>
                <a:latin typeface="Arial Rounded MT Bold" panose="020F0704030504030204" pitchFamily="34" charset="0"/>
              </a:rPr>
              <a:t>Raggiungendo gli obiettivi 2019</a:t>
            </a:r>
          </a:p>
          <a:p>
            <a:pPr algn="ctr"/>
            <a:r>
              <a:rPr lang="it-IT" sz="1600" dirty="0">
                <a:solidFill>
                  <a:schemeClr val="accent1">
                    <a:lumMod val="75000"/>
                  </a:schemeClr>
                </a:solidFill>
                <a:latin typeface="Arial Rounded MT Bold" panose="020F0704030504030204" pitchFamily="34" charset="0"/>
              </a:rPr>
              <a:t>Abbiamo valorizzato il ruolo dell’ingegnere e </a:t>
            </a:r>
            <a:r>
              <a:rPr lang="it-IT" sz="2800" u="sng" cap="small"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facendo rete </a:t>
            </a:r>
            <a:r>
              <a:rPr lang="it-IT" sz="1600" dirty="0">
                <a:solidFill>
                  <a:schemeClr val="accent1">
                    <a:lumMod val="75000"/>
                  </a:schemeClr>
                </a:solidFill>
                <a:latin typeface="Arial Rounded MT Bold" panose="020F0704030504030204" pitchFamily="34" charset="0"/>
              </a:rPr>
              <a:t>per rendere protagonisti e competitivi gli ingegneri.</a:t>
            </a:r>
          </a:p>
        </p:txBody>
      </p:sp>
      <p:sp>
        <p:nvSpPr>
          <p:cNvPr id="7" name="Rettangolo 6"/>
          <p:cNvSpPr/>
          <p:nvPr/>
        </p:nvSpPr>
        <p:spPr>
          <a:xfrm>
            <a:off x="359520" y="2505832"/>
            <a:ext cx="8527904" cy="3583673"/>
          </a:xfrm>
          <a:prstGeom prst="rect">
            <a:avLst/>
          </a:prstGeom>
        </p:spPr>
        <p:txBody>
          <a:bodyPr wrap="square">
            <a:spAutoFit/>
          </a:bodyPr>
          <a:lstStyle/>
          <a:p>
            <a:pPr>
              <a:lnSpc>
                <a:spcPct val="107000"/>
              </a:lnSpc>
              <a:spcAft>
                <a:spcPts val="600"/>
              </a:spcAft>
            </a:pPr>
            <a:r>
              <a:rPr lang="it-IT" dirty="0">
                <a:latin typeface="Arial Rounded MT Bold" panose="020F0704030504030204" pitchFamily="34" charset="0"/>
                <a:ea typeface="Calibri" panose="020F0502020204030204" pitchFamily="34" charset="0"/>
                <a:cs typeface="Times New Roman" panose="02020603050405020304" pitchFamily="18" charset="0"/>
              </a:rPr>
              <a:t> Attraverso la </a:t>
            </a:r>
            <a:r>
              <a:rPr lang="it-IT" sz="2800" dirty="0">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rPr>
              <a:t>cooperazione</a:t>
            </a:r>
            <a:r>
              <a:rPr lang="it-IT" sz="2800" dirty="0">
                <a:latin typeface="Arial Rounded MT Bold" panose="020F0704030504030204" pitchFamily="34" charset="0"/>
                <a:ea typeface="Calibri" panose="020F0502020204030204" pitchFamily="34" charset="0"/>
                <a:cs typeface="Times New Roman" panose="02020603050405020304" pitchFamily="18" charset="0"/>
              </a:rPr>
              <a:t> con le realtà istituzionali </a:t>
            </a:r>
            <a:r>
              <a:rPr lang="it-IT" dirty="0">
                <a:latin typeface="Arial Rounded MT Bold" panose="020F0704030504030204" pitchFamily="34" charset="0"/>
                <a:ea typeface="Calibri" panose="020F0502020204030204" pitchFamily="34" charset="0"/>
                <a:cs typeface="Times New Roman" panose="02020603050405020304" pitchFamily="18" charset="0"/>
              </a:rPr>
              <a:t>che si è già concretizzata e verrà ampliata con:</a:t>
            </a:r>
          </a:p>
          <a:p>
            <a:pPr marL="285750" indent="-285750" algn="just">
              <a:lnSpc>
                <a:spcPct val="107000"/>
              </a:lnSpc>
              <a:spcAft>
                <a:spcPts val="600"/>
              </a:spcAft>
              <a:buFont typeface="Wingdings" panose="05000000000000000000" pitchFamily="2" charset="2"/>
              <a:buChar char="ü"/>
            </a:pPr>
            <a:r>
              <a:rPr lang="it-IT" sz="2000" u="sng" cap="small" dirty="0">
                <a:solidFill>
                  <a:schemeClr val="bg2">
                    <a:lumMod val="25000"/>
                  </a:schemeClr>
                </a:solidFill>
                <a:effectLst>
                  <a:outerShdw blurRad="38100" dist="38100" dir="2700000" algn="tl">
                    <a:srgbClr val="000000">
                      <a:alpha val="43137"/>
                    </a:srgbClr>
                  </a:outerShdw>
                </a:effectLst>
                <a:latin typeface="Arial Rounded MT Bold" panose="020F0704030504030204" pitchFamily="34" charset="0"/>
              </a:rPr>
              <a:t>L’Università degli studi di Brescia e CSMT</a:t>
            </a:r>
          </a:p>
          <a:p>
            <a:pPr marL="285750" indent="-285750" algn="just">
              <a:lnSpc>
                <a:spcPct val="107000"/>
              </a:lnSpc>
              <a:spcAft>
                <a:spcPts val="600"/>
              </a:spcAft>
              <a:buFont typeface="Wingdings" panose="05000000000000000000" pitchFamily="2" charset="2"/>
              <a:buChar char="ü"/>
            </a:pPr>
            <a:r>
              <a:rPr lang="it-IT" dirty="0">
                <a:latin typeface="Arial Rounded MT Bold" panose="020F0704030504030204" pitchFamily="34" charset="0"/>
                <a:ea typeface="Calibri" panose="020F0502020204030204" pitchFamily="34" charset="0"/>
                <a:cs typeface="Times New Roman" panose="02020603050405020304" pitchFamily="18" charset="0"/>
              </a:rPr>
              <a:t>Il </a:t>
            </a:r>
            <a:r>
              <a:rPr lang="it-IT" sz="2000" u="sng" cap="small" dirty="0">
                <a:solidFill>
                  <a:schemeClr val="bg2">
                    <a:lumMod val="25000"/>
                  </a:schemeClr>
                </a:solidFill>
                <a:effectLst>
                  <a:outerShdw blurRad="38100" dist="38100" dir="2700000" algn="tl">
                    <a:srgbClr val="000000">
                      <a:alpha val="43137"/>
                    </a:srgbClr>
                  </a:outerShdw>
                </a:effectLst>
                <a:latin typeface="Arial Rounded MT Bold" panose="020F0704030504030204" pitchFamily="34" charset="0"/>
              </a:rPr>
              <a:t>Comune di Brescia</a:t>
            </a:r>
            <a:r>
              <a:rPr lang="it-IT" dirty="0">
                <a:latin typeface="Arial Rounded MT Bold" panose="020F07040305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600"/>
              </a:spcAft>
              <a:buFont typeface="Wingdings" panose="05000000000000000000" pitchFamily="2" charset="2"/>
              <a:buChar char="ü"/>
            </a:pPr>
            <a:r>
              <a:rPr lang="it-IT" sz="2000" u="sng" cap="small" dirty="0">
                <a:solidFill>
                  <a:schemeClr val="bg2">
                    <a:lumMod val="25000"/>
                  </a:schemeClr>
                </a:solidFill>
                <a:effectLst>
                  <a:outerShdw blurRad="38100" dist="38100" dir="2700000" algn="tl">
                    <a:srgbClr val="000000">
                      <a:alpha val="43137"/>
                    </a:srgbClr>
                  </a:outerShdw>
                </a:effectLst>
                <a:latin typeface="Arial Rounded MT Bold" panose="020F0704030504030204" pitchFamily="34" charset="0"/>
              </a:rPr>
              <a:t>ATS e INAIL</a:t>
            </a:r>
            <a:r>
              <a:rPr lang="it-IT" dirty="0">
                <a:latin typeface="Arial Rounded MT Bold" panose="020F07040305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600"/>
              </a:spcAft>
              <a:buFont typeface="Wingdings" panose="05000000000000000000" pitchFamily="2" charset="2"/>
              <a:buChar char="ü"/>
            </a:pPr>
            <a:r>
              <a:rPr lang="it-IT" dirty="0">
                <a:latin typeface="Arial Rounded MT Bold" panose="020F0704030504030204" pitchFamily="34" charset="0"/>
                <a:ea typeface="Calibri" panose="020F0502020204030204" pitchFamily="34" charset="0"/>
                <a:cs typeface="Times New Roman" panose="02020603050405020304" pitchFamily="18" charset="0"/>
              </a:rPr>
              <a:t>La filiera edilizia, attraverso il progetto innovativo di </a:t>
            </a:r>
            <a:r>
              <a:rPr lang="it-IT" sz="2000" u="sng" cap="small" dirty="0">
                <a:solidFill>
                  <a:schemeClr val="bg2">
                    <a:lumMod val="25000"/>
                  </a:schemeClr>
                </a:solidFill>
                <a:effectLst>
                  <a:outerShdw blurRad="38100" dist="38100" dir="2700000" algn="tl">
                    <a:srgbClr val="000000">
                      <a:alpha val="43137"/>
                    </a:srgbClr>
                  </a:outerShdw>
                </a:effectLst>
                <a:latin typeface="Arial Rounded MT Bold" panose="020F0704030504030204" pitchFamily="34" charset="0"/>
              </a:rPr>
              <a:t>CAMPUS EDILIZIA</a:t>
            </a:r>
            <a:r>
              <a:rPr lang="it-IT" dirty="0">
                <a:latin typeface="Arial Rounded MT Bold" panose="020F07040305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600"/>
              </a:spcAft>
              <a:buFont typeface="Wingdings" panose="05000000000000000000" pitchFamily="2" charset="2"/>
              <a:buChar char="ü"/>
            </a:pPr>
            <a:r>
              <a:rPr lang="it-IT" sz="2000" u="sng" cap="small" dirty="0">
                <a:solidFill>
                  <a:schemeClr val="bg2">
                    <a:lumMod val="25000"/>
                  </a:schemeClr>
                </a:solidFill>
                <a:effectLst>
                  <a:outerShdw blurRad="38100" dist="38100" dir="2700000" algn="tl">
                    <a:srgbClr val="000000">
                      <a:alpha val="43137"/>
                    </a:srgbClr>
                  </a:outerShdw>
                </a:effectLst>
                <a:latin typeface="Arial Rounded MT Bold" panose="020F0704030504030204" pitchFamily="34" charset="0"/>
              </a:rPr>
              <a:t>Associazione Industriale Bresciana</a:t>
            </a:r>
            <a:r>
              <a:rPr lang="it-IT" dirty="0">
                <a:latin typeface="Arial Rounded MT Bold" panose="020F0704030504030204" pitchFamily="34" charset="0"/>
                <a:ea typeface="Calibri" panose="020F0502020204030204" pitchFamily="34" charset="0"/>
                <a:cs typeface="Times New Roman" panose="02020603050405020304" pitchFamily="18" charset="0"/>
              </a:rPr>
              <a:t>;</a:t>
            </a:r>
          </a:p>
          <a:p>
            <a:pPr algn="just">
              <a:lnSpc>
                <a:spcPct val="107000"/>
              </a:lnSpc>
            </a:pPr>
            <a:endParaRPr lang="it-IT"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magine 14">
            <a:extLst>
              <a:ext uri="{FF2B5EF4-FFF2-40B4-BE49-F238E27FC236}">
                <a16:creationId xmlns:a16="http://schemas.microsoft.com/office/drawing/2014/main" id="{60CEFDBD-7C19-4717-8F04-661B8568CC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2" name="Slide Number Placeholder 1">
            <a:extLst>
              <a:ext uri="{FF2B5EF4-FFF2-40B4-BE49-F238E27FC236}">
                <a16:creationId xmlns:a16="http://schemas.microsoft.com/office/drawing/2014/main" id="{1588460E-82E4-4A00-870D-DFBCA738A455}"/>
              </a:ext>
            </a:extLst>
          </p:cNvPr>
          <p:cNvSpPr>
            <a:spLocks noGrp="1"/>
          </p:cNvSpPr>
          <p:nvPr>
            <p:ph type="sldNum" sz="quarter" idx="12"/>
          </p:nvPr>
        </p:nvSpPr>
        <p:spPr/>
        <p:txBody>
          <a:bodyPr/>
          <a:lstStyle/>
          <a:p>
            <a:fld id="{E7A41E1B-4F70-4964-A407-84C68BE8251C}" type="slidenum">
              <a:rPr lang="it-IT" smtClean="0"/>
              <a:t>5</a:t>
            </a:fld>
            <a:endParaRPr lang="it-IT"/>
          </a:p>
        </p:txBody>
      </p:sp>
      <p:sp>
        <p:nvSpPr>
          <p:cNvPr id="8" name="Segnaposto piè di pagina 2">
            <a:extLst>
              <a:ext uri="{FF2B5EF4-FFF2-40B4-BE49-F238E27FC236}">
                <a16:creationId xmlns:a16="http://schemas.microsoft.com/office/drawing/2014/main" id="{F535C767-BD4F-40AE-8B65-30EA104F8496}"/>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0" name="Picture 9">
            <a:extLst>
              <a:ext uri="{FF2B5EF4-FFF2-40B4-BE49-F238E27FC236}">
                <a16:creationId xmlns:a16="http://schemas.microsoft.com/office/drawing/2014/main" id="{38B67958-5751-4E6D-A872-19AD81599B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20047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3737093"/>
            <a:ext cx="8052239" cy="2033955"/>
          </a:xfrm>
          <a:prstGeom prst="rect">
            <a:avLst/>
          </a:prstGeom>
        </p:spPr>
        <p:txBody>
          <a:bodyPr wrap="square">
            <a:spAutoFit/>
          </a:bodyPr>
          <a:lstStyle/>
          <a:p>
            <a:pPr marL="342900">
              <a:lnSpc>
                <a:spcPct val="107000"/>
              </a:lnSpc>
            </a:pPr>
            <a:endParaRPr lang="it-IT" sz="900" dirty="0">
              <a:latin typeface="Calibri" panose="020F0502020204030204" pitchFamily="34" charset="0"/>
              <a:ea typeface="Calibri" panose="020F0502020204030204" pitchFamily="34" charset="0"/>
              <a:cs typeface="Times New Roman" panose="02020603050405020304" pitchFamily="18" charset="0"/>
            </a:endParaRPr>
          </a:p>
          <a:p>
            <a:pPr marL="342900" algn="just">
              <a:lnSpc>
                <a:spcPct val="107000"/>
              </a:lnSpc>
            </a:pPr>
            <a:r>
              <a:rPr lang="it-IT" sz="1500" dirty="0">
                <a:latin typeface="Arial" panose="020B0604020202020204" pitchFamily="34" charset="0"/>
                <a:ea typeface="Calibri" panose="020F0502020204030204" pitchFamily="34" charset="0"/>
                <a:cs typeface="Times New Roman" panose="02020603050405020304" pitchFamily="18" charset="0"/>
              </a:rPr>
              <a:t> </a:t>
            </a:r>
            <a:endParaRPr lang="it-IT" sz="15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it-IT" sz="1500" dirty="0">
                <a:latin typeface="Arial Rounded MT Bold" panose="020F0704030504030204" pitchFamily="34" charset="0"/>
                <a:ea typeface="Calibri" panose="020F0502020204030204" pitchFamily="34" charset="0"/>
                <a:cs typeface="Times New Roman" panose="02020603050405020304" pitchFamily="18" charset="0"/>
              </a:rPr>
              <a:t>Il confronto e la collaborazione con la Consulta Regionale degli Ordini degli Ingegneri di Lombardia CROIL e il Consiglio Nazionale CNI per supportare e migliorare e le realtà organizzative e normative regionali e nazionali.</a:t>
            </a:r>
          </a:p>
          <a:p>
            <a:pPr algn="ctr">
              <a:lnSpc>
                <a:spcPct val="107000"/>
              </a:lnSpc>
              <a:spcAft>
                <a:spcPts val="600"/>
              </a:spcAft>
            </a:pPr>
            <a:r>
              <a:rPr lang="it-IT" sz="1500" dirty="0">
                <a:latin typeface="Arial Rounded MT Bold" panose="020F0704030504030204" pitchFamily="34" charset="0"/>
                <a:ea typeface="Calibri" panose="020F0502020204030204" pitchFamily="34" charset="0"/>
                <a:cs typeface="Times New Roman" panose="02020603050405020304" pitchFamily="18" charset="0"/>
              </a:rPr>
              <a:t>Continuando come CROIL a collaborare fattivamente con la Regione Lombardia nelle stesura e nella correzione di norme di nuova promulgazione o già operative (Rigenerazione urbana, Muta, Invarianza idraulica, testo unico Edilizia ecc.).</a:t>
            </a:r>
          </a:p>
        </p:txBody>
      </p:sp>
      <p:pic>
        <p:nvPicPr>
          <p:cNvPr id="3" name="Immagine 14">
            <a:extLst>
              <a:ext uri="{FF2B5EF4-FFF2-40B4-BE49-F238E27FC236}">
                <a16:creationId xmlns:a16="http://schemas.microsoft.com/office/drawing/2014/main" id="{BA1CBC5B-5BE1-4BC8-BCBB-617C7CB415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pic>
        <p:nvPicPr>
          <p:cNvPr id="8" name="Picture 7">
            <a:extLst>
              <a:ext uri="{FF2B5EF4-FFF2-40B4-BE49-F238E27FC236}">
                <a16:creationId xmlns:a16="http://schemas.microsoft.com/office/drawing/2014/main" id="{0E1E13AB-5158-418D-806F-ADADC1471B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324447"/>
            <a:ext cx="2833454" cy="1770909"/>
          </a:xfrm>
          <a:prstGeom prst="rect">
            <a:avLst/>
          </a:prstGeom>
        </p:spPr>
      </p:pic>
      <p:pic>
        <p:nvPicPr>
          <p:cNvPr id="10" name="Picture 9">
            <a:extLst>
              <a:ext uri="{FF2B5EF4-FFF2-40B4-BE49-F238E27FC236}">
                <a16:creationId xmlns:a16="http://schemas.microsoft.com/office/drawing/2014/main" id="{6D2D727C-97FF-46CF-BE89-B47342FC44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5896" y="866925"/>
            <a:ext cx="4999365" cy="2812143"/>
          </a:xfrm>
          <a:prstGeom prst="rect">
            <a:avLst/>
          </a:prstGeom>
        </p:spPr>
      </p:pic>
      <p:sp>
        <p:nvSpPr>
          <p:cNvPr id="11" name="Slide Number Placeholder 10">
            <a:extLst>
              <a:ext uri="{FF2B5EF4-FFF2-40B4-BE49-F238E27FC236}">
                <a16:creationId xmlns:a16="http://schemas.microsoft.com/office/drawing/2014/main" id="{B04FA4CE-FDC3-468F-AA06-DCA834F47F41}"/>
              </a:ext>
            </a:extLst>
          </p:cNvPr>
          <p:cNvSpPr>
            <a:spLocks noGrp="1"/>
          </p:cNvSpPr>
          <p:nvPr>
            <p:ph type="sldNum" sz="quarter" idx="12"/>
          </p:nvPr>
        </p:nvSpPr>
        <p:spPr/>
        <p:txBody>
          <a:bodyPr/>
          <a:lstStyle/>
          <a:p>
            <a:fld id="{E7A41E1B-4F70-4964-A407-84C68BE8251C}" type="slidenum">
              <a:rPr lang="it-IT" smtClean="0"/>
              <a:t>6</a:t>
            </a:fld>
            <a:endParaRPr lang="it-IT"/>
          </a:p>
        </p:txBody>
      </p:sp>
      <p:sp>
        <p:nvSpPr>
          <p:cNvPr id="9" name="Segnaposto piè di pagina 2">
            <a:extLst>
              <a:ext uri="{FF2B5EF4-FFF2-40B4-BE49-F238E27FC236}">
                <a16:creationId xmlns:a16="http://schemas.microsoft.com/office/drawing/2014/main" id="{3FB3C716-4227-4A77-A75A-B6EA1DED353E}"/>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2" name="Picture 11">
            <a:extLst>
              <a:ext uri="{FF2B5EF4-FFF2-40B4-BE49-F238E27FC236}">
                <a16:creationId xmlns:a16="http://schemas.microsoft.com/office/drawing/2014/main" id="{6226C362-6EE9-4D0A-A959-741A550207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2870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66D8B83E-937A-4090-88F4-3AF27B64389E}"/>
              </a:ext>
            </a:extLst>
          </p:cNvPr>
          <p:cNvSpPr/>
          <p:nvPr/>
        </p:nvSpPr>
        <p:spPr>
          <a:xfrm>
            <a:off x="983921" y="643473"/>
            <a:ext cx="7052091" cy="1754326"/>
          </a:xfrm>
          <a:prstGeom prst="rect">
            <a:avLst/>
          </a:prstGeom>
        </p:spPr>
        <p:txBody>
          <a:bodyPr wrap="square">
            <a:spAutoFit/>
          </a:bodyPr>
          <a:lstStyle/>
          <a:p>
            <a:pPr algn="ctr"/>
            <a:r>
              <a:rPr lang="it-IT" sz="5400" u="sng" cap="small" dirty="0">
                <a:solidFill>
                  <a:srgbClr val="002060"/>
                </a:solidFill>
                <a:effectLst>
                  <a:outerShdw blurRad="38100" dist="38100" dir="2700000" algn="tl">
                    <a:srgbClr val="000000">
                      <a:alpha val="43137"/>
                    </a:srgbClr>
                  </a:outerShdw>
                </a:effectLst>
                <a:latin typeface="Arial Rounded MT Bold" panose="020F0704030504030204" pitchFamily="34" charset="0"/>
              </a:rPr>
              <a:t>obiettivi 2020</a:t>
            </a:r>
          </a:p>
          <a:p>
            <a:pPr algn="ctr"/>
            <a:endParaRPr lang="it-IT" sz="5400" u="sng" cap="small" dirty="0">
              <a:solidFill>
                <a:srgbClr val="002060"/>
              </a:solidFill>
              <a:effectLst>
                <a:outerShdw blurRad="38100" dist="38100" dir="2700000" algn="tl">
                  <a:srgbClr val="000000">
                    <a:alpha val="43137"/>
                  </a:srgbClr>
                </a:outerShdw>
              </a:effectLst>
              <a:latin typeface="Arial Rounded MT Bold" panose="020F0704030504030204" pitchFamily="34" charset="0"/>
            </a:endParaRPr>
          </a:p>
        </p:txBody>
      </p:sp>
      <p:sp>
        <p:nvSpPr>
          <p:cNvPr id="7" name="Rettangolo 6"/>
          <p:cNvSpPr/>
          <p:nvPr/>
        </p:nvSpPr>
        <p:spPr>
          <a:xfrm>
            <a:off x="246015" y="1940318"/>
            <a:ext cx="8527904" cy="3813865"/>
          </a:xfrm>
          <a:prstGeom prst="rect">
            <a:avLst/>
          </a:prstGeom>
        </p:spPr>
        <p:txBody>
          <a:bodyPr wrap="square">
            <a:spAutoFit/>
          </a:bodyPr>
          <a:lstStyle/>
          <a:p>
            <a:pPr algn="just">
              <a:lnSpc>
                <a:spcPct val="107000"/>
              </a:lnSpc>
              <a:spcAft>
                <a:spcPts val="600"/>
              </a:spcAft>
            </a:pPr>
            <a:r>
              <a:rPr lang="it-IT" sz="2400" dirty="0">
                <a:latin typeface="Arial Rounded MT Bold" panose="020F0704030504030204" pitchFamily="34" charset="0"/>
                <a:ea typeface="Calibri" panose="020F0502020204030204" pitchFamily="34" charset="0"/>
                <a:cs typeface="Times New Roman" panose="02020603050405020304" pitchFamily="18" charset="0"/>
              </a:rPr>
              <a:t> La </a:t>
            </a:r>
            <a:r>
              <a:rPr lang="it-IT" sz="2800" dirty="0">
                <a:latin typeface="Arial Rounded MT Bold" panose="020F0704030504030204" pitchFamily="34" charset="0"/>
                <a:ea typeface="Calibri" panose="020F0502020204030204" pitchFamily="34" charset="0"/>
                <a:cs typeface="Times New Roman" panose="02020603050405020304" pitchFamily="18" charset="0"/>
              </a:rPr>
              <a:t>rete e la cooperazione </a:t>
            </a:r>
            <a:r>
              <a:rPr lang="it-IT" sz="2400" dirty="0">
                <a:latin typeface="Arial Rounded MT Bold" panose="020F0704030504030204" pitchFamily="34" charset="0"/>
                <a:ea typeface="Calibri" panose="020F0502020204030204" pitchFamily="34" charset="0"/>
                <a:cs typeface="Times New Roman" panose="02020603050405020304" pitchFamily="18" charset="0"/>
              </a:rPr>
              <a:t>creata con istituzioni ci consentirà</a:t>
            </a:r>
          </a:p>
          <a:p>
            <a:pPr marL="285750" indent="-285750" algn="just">
              <a:lnSpc>
                <a:spcPct val="107000"/>
              </a:lnSpc>
              <a:spcAft>
                <a:spcPts val="600"/>
              </a:spcAft>
              <a:buFont typeface="Wingdings" panose="05000000000000000000" pitchFamily="2" charset="2"/>
              <a:buChar char="ü"/>
            </a:pPr>
            <a:r>
              <a:rPr lang="it-IT" sz="2400" dirty="0">
                <a:latin typeface="Arial Rounded MT Bold" panose="020F0704030504030204" pitchFamily="34" charset="0"/>
                <a:ea typeface="Calibri" panose="020F0502020204030204" pitchFamily="34" charset="0"/>
                <a:cs typeface="Times New Roman" panose="02020603050405020304" pitchFamily="18" charset="0"/>
              </a:rPr>
              <a:t>di </a:t>
            </a:r>
            <a:r>
              <a:rPr lang="it-IT" sz="3200" dirty="0">
                <a:solidFill>
                  <a:schemeClr val="accent1">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aumentare il valore percepito </a:t>
            </a:r>
            <a:r>
              <a:rPr lang="it-IT" sz="2400" dirty="0">
                <a:latin typeface="Arial Rounded MT Bold" panose="020F0704030504030204" pitchFamily="34" charset="0"/>
                <a:ea typeface="Calibri" panose="020F0502020204030204" pitchFamily="34" charset="0"/>
                <a:cs typeface="Times New Roman" panose="02020603050405020304" pitchFamily="18" charset="0"/>
              </a:rPr>
              <a:t>dalla collettività della professionalità   degli ingegneri </a:t>
            </a:r>
          </a:p>
          <a:p>
            <a:pPr marL="285750" indent="-285750" algn="just">
              <a:lnSpc>
                <a:spcPct val="107000"/>
              </a:lnSpc>
              <a:spcAft>
                <a:spcPts val="600"/>
              </a:spcAft>
              <a:buFont typeface="Wingdings" panose="05000000000000000000" pitchFamily="2" charset="2"/>
              <a:buChar char="ü"/>
            </a:pPr>
            <a:r>
              <a:rPr lang="it-IT" sz="2400" dirty="0">
                <a:latin typeface="Arial Rounded MT Bold" panose="020F0704030504030204" pitchFamily="34" charset="0"/>
                <a:ea typeface="Calibri" panose="020F0502020204030204" pitchFamily="34" charset="0"/>
                <a:cs typeface="Times New Roman" panose="02020603050405020304" pitchFamily="18" charset="0"/>
              </a:rPr>
              <a:t>In relazione a questo, di </a:t>
            </a:r>
            <a:r>
              <a:rPr lang="it-IT" sz="2800" dirty="0">
                <a:solidFill>
                  <a:schemeClr val="accent1">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aumentare il numero degli iscritti</a:t>
            </a:r>
            <a:r>
              <a:rPr lang="it-IT" sz="2400" dirty="0">
                <a:latin typeface="Arial Rounded MT Bold" panose="020F0704030504030204" pitchFamily="34" charset="0"/>
                <a:ea typeface="Calibri" panose="020F0502020204030204" pitchFamily="34" charset="0"/>
                <a:cs typeface="Times New Roman" panose="02020603050405020304" pitchFamily="18" charset="0"/>
              </a:rPr>
              <a:t>, come sta avvenendo con l’aumento degli iscritti nel settore industriale </a:t>
            </a:r>
          </a:p>
          <a:p>
            <a:pPr algn="just">
              <a:lnSpc>
                <a:spcPct val="107000"/>
              </a:lnSpc>
            </a:pP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magine 14">
            <a:extLst>
              <a:ext uri="{FF2B5EF4-FFF2-40B4-BE49-F238E27FC236}">
                <a16:creationId xmlns:a16="http://schemas.microsoft.com/office/drawing/2014/main" id="{60CEFDBD-7C19-4717-8F04-661B8568CC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2" name="Slide Number Placeholder 1">
            <a:extLst>
              <a:ext uri="{FF2B5EF4-FFF2-40B4-BE49-F238E27FC236}">
                <a16:creationId xmlns:a16="http://schemas.microsoft.com/office/drawing/2014/main" id="{1588460E-82E4-4A00-870D-DFBCA738A455}"/>
              </a:ext>
            </a:extLst>
          </p:cNvPr>
          <p:cNvSpPr>
            <a:spLocks noGrp="1"/>
          </p:cNvSpPr>
          <p:nvPr>
            <p:ph type="sldNum" sz="quarter" idx="12"/>
          </p:nvPr>
        </p:nvSpPr>
        <p:spPr/>
        <p:txBody>
          <a:bodyPr/>
          <a:lstStyle/>
          <a:p>
            <a:fld id="{E7A41E1B-4F70-4964-A407-84C68BE8251C}" type="slidenum">
              <a:rPr lang="it-IT" smtClean="0"/>
              <a:t>7</a:t>
            </a:fld>
            <a:endParaRPr lang="it-IT"/>
          </a:p>
        </p:txBody>
      </p:sp>
      <p:sp>
        <p:nvSpPr>
          <p:cNvPr id="8" name="Segnaposto piè di pagina 2">
            <a:extLst>
              <a:ext uri="{FF2B5EF4-FFF2-40B4-BE49-F238E27FC236}">
                <a16:creationId xmlns:a16="http://schemas.microsoft.com/office/drawing/2014/main" id="{F535C767-BD4F-40AE-8B65-30EA104F8496}"/>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0" name="Picture 9">
            <a:extLst>
              <a:ext uri="{FF2B5EF4-FFF2-40B4-BE49-F238E27FC236}">
                <a16:creationId xmlns:a16="http://schemas.microsoft.com/office/drawing/2014/main" id="{38B67958-5751-4E6D-A872-19AD81599B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2732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66D8B83E-937A-4090-88F4-3AF27B64389E}"/>
              </a:ext>
            </a:extLst>
          </p:cNvPr>
          <p:cNvSpPr/>
          <p:nvPr/>
        </p:nvSpPr>
        <p:spPr>
          <a:xfrm>
            <a:off x="865262" y="1423203"/>
            <a:ext cx="7052091" cy="923330"/>
          </a:xfrm>
          <a:prstGeom prst="rect">
            <a:avLst/>
          </a:prstGeom>
        </p:spPr>
        <p:txBody>
          <a:bodyPr wrap="square">
            <a:spAutoFit/>
          </a:bodyPr>
          <a:lstStyle/>
          <a:p>
            <a:pPr algn="ctr"/>
            <a:r>
              <a:rPr lang="it-IT" sz="5400" u="sng" cap="small" dirty="0">
                <a:solidFill>
                  <a:srgbClr val="002060"/>
                </a:solidFill>
                <a:effectLst>
                  <a:outerShdw blurRad="38100" dist="38100" dir="2700000" algn="tl">
                    <a:srgbClr val="000000">
                      <a:alpha val="43137"/>
                    </a:srgbClr>
                  </a:outerShdw>
                </a:effectLst>
                <a:latin typeface="Arial Rounded MT Bold" panose="020F0704030504030204" pitchFamily="34" charset="0"/>
              </a:rPr>
              <a:t>obiettivi 2020</a:t>
            </a:r>
          </a:p>
        </p:txBody>
      </p:sp>
      <p:sp>
        <p:nvSpPr>
          <p:cNvPr id="7" name="Rettangolo 6"/>
          <p:cNvSpPr/>
          <p:nvPr/>
        </p:nvSpPr>
        <p:spPr>
          <a:xfrm>
            <a:off x="246015" y="2755610"/>
            <a:ext cx="8527904" cy="3642472"/>
          </a:xfrm>
          <a:prstGeom prst="rect">
            <a:avLst/>
          </a:prstGeom>
        </p:spPr>
        <p:txBody>
          <a:bodyPr wrap="square">
            <a:spAutoFit/>
          </a:bodyPr>
          <a:lstStyle/>
          <a:p>
            <a:pPr marL="342900" indent="-342900" algn="just">
              <a:lnSpc>
                <a:spcPct val="107000"/>
              </a:lnSpc>
              <a:spcAft>
                <a:spcPts val="600"/>
              </a:spcAft>
              <a:buFont typeface="Wingdings" panose="05000000000000000000" pitchFamily="2" charset="2"/>
              <a:buChar char="§"/>
            </a:pPr>
            <a:r>
              <a:rPr lang="it-IT" sz="2400" dirty="0">
                <a:latin typeface="Arial Rounded MT Bold" panose="020F0704030504030204" pitchFamily="34" charset="0"/>
                <a:ea typeface="Calibri" panose="020F0502020204030204" pitchFamily="34" charset="0"/>
                <a:cs typeface="Times New Roman" panose="02020603050405020304" pitchFamily="18" charset="0"/>
              </a:rPr>
              <a:t>La </a:t>
            </a:r>
            <a:r>
              <a:rPr lang="it-IT" sz="2800" dirty="0">
                <a:solidFill>
                  <a:schemeClr val="accent6">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formazione</a:t>
            </a:r>
            <a:r>
              <a:rPr lang="it-IT" sz="2400" dirty="0">
                <a:latin typeface="Arial Rounded MT Bold" panose="020F0704030504030204" pitchFamily="34" charset="0"/>
                <a:ea typeface="Calibri" panose="020F0502020204030204" pitchFamily="34" charset="0"/>
                <a:cs typeface="Times New Roman" panose="02020603050405020304" pitchFamily="18" charset="0"/>
              </a:rPr>
              <a:t> e </a:t>
            </a:r>
            <a:r>
              <a:rPr lang="it-IT" sz="3200" dirty="0">
                <a:solidFill>
                  <a:schemeClr val="accent6">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l’aggiornamento</a:t>
            </a:r>
            <a:r>
              <a:rPr lang="it-IT" sz="2800" dirty="0">
                <a:solidFill>
                  <a:schemeClr val="accent6">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 professionale</a:t>
            </a:r>
            <a:r>
              <a:rPr lang="it-IT" sz="2400" dirty="0">
                <a:latin typeface="Arial Rounded MT Bold" panose="020F0704030504030204" pitchFamily="34" charset="0"/>
                <a:ea typeface="Calibri" panose="020F0502020204030204" pitchFamily="34" charset="0"/>
                <a:cs typeface="Times New Roman" panose="02020603050405020304" pitchFamily="18" charset="0"/>
              </a:rPr>
              <a:t> continuerà sulla strada del miglioramento rappresentando un </a:t>
            </a:r>
            <a:r>
              <a:rPr lang="it-IT" sz="2800" dirty="0">
                <a:solidFill>
                  <a:schemeClr val="accent6">
                    <a:lumMod val="50000"/>
                  </a:schemeClr>
                </a:solidFill>
                <a:latin typeface="Arial Rounded MT Bold" panose="020F0704030504030204" pitchFamily="34" charset="0"/>
                <a:ea typeface="Calibri" panose="020F0502020204030204" pitchFamily="34" charset="0"/>
                <a:cs typeface="Times New Roman" panose="02020603050405020304" pitchFamily="18" charset="0"/>
              </a:rPr>
              <a:t>investimento importante per la competitività dell’ingegnere</a:t>
            </a:r>
            <a:r>
              <a:rPr lang="it-IT" sz="2400" dirty="0">
                <a:latin typeface="Arial Rounded MT Bold" panose="020F0704030504030204" pitchFamily="34" charset="0"/>
                <a:ea typeface="Calibri" panose="020F0502020204030204" pitchFamily="34" charset="0"/>
                <a:cs typeface="Times New Roman" panose="02020603050405020304" pitchFamily="18" charset="0"/>
              </a:rPr>
              <a:t>, grazie all’intensa attività della commissione formazione, della segreteria e delle commissioni che la promuovono;</a:t>
            </a:r>
          </a:p>
          <a:p>
            <a:pPr algn="just">
              <a:lnSpc>
                <a:spcPct val="107000"/>
              </a:lnSpc>
            </a:pP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magine 14">
            <a:extLst>
              <a:ext uri="{FF2B5EF4-FFF2-40B4-BE49-F238E27FC236}">
                <a16:creationId xmlns:a16="http://schemas.microsoft.com/office/drawing/2014/main" id="{60CEFDBD-7C19-4717-8F04-661B8568CC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2" name="Slide Number Placeholder 1">
            <a:extLst>
              <a:ext uri="{FF2B5EF4-FFF2-40B4-BE49-F238E27FC236}">
                <a16:creationId xmlns:a16="http://schemas.microsoft.com/office/drawing/2014/main" id="{1588460E-82E4-4A00-870D-DFBCA738A455}"/>
              </a:ext>
            </a:extLst>
          </p:cNvPr>
          <p:cNvSpPr>
            <a:spLocks noGrp="1"/>
          </p:cNvSpPr>
          <p:nvPr>
            <p:ph type="sldNum" sz="quarter" idx="12"/>
          </p:nvPr>
        </p:nvSpPr>
        <p:spPr/>
        <p:txBody>
          <a:bodyPr/>
          <a:lstStyle/>
          <a:p>
            <a:fld id="{E7A41E1B-4F70-4964-A407-84C68BE8251C}" type="slidenum">
              <a:rPr lang="it-IT" smtClean="0"/>
              <a:t>8</a:t>
            </a:fld>
            <a:endParaRPr lang="it-IT"/>
          </a:p>
        </p:txBody>
      </p:sp>
      <p:sp>
        <p:nvSpPr>
          <p:cNvPr id="8" name="Segnaposto piè di pagina 2">
            <a:extLst>
              <a:ext uri="{FF2B5EF4-FFF2-40B4-BE49-F238E27FC236}">
                <a16:creationId xmlns:a16="http://schemas.microsoft.com/office/drawing/2014/main" id="{F535C767-BD4F-40AE-8B65-30EA104F8496}"/>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0" name="Picture 9">
            <a:extLst>
              <a:ext uri="{FF2B5EF4-FFF2-40B4-BE49-F238E27FC236}">
                <a16:creationId xmlns:a16="http://schemas.microsoft.com/office/drawing/2014/main" id="{38B67958-5751-4E6D-A872-19AD81599B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7307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66D8B83E-937A-4090-88F4-3AF27B64389E}"/>
              </a:ext>
            </a:extLst>
          </p:cNvPr>
          <p:cNvSpPr/>
          <p:nvPr/>
        </p:nvSpPr>
        <p:spPr>
          <a:xfrm>
            <a:off x="983921" y="643473"/>
            <a:ext cx="7052091" cy="1754326"/>
          </a:xfrm>
          <a:prstGeom prst="rect">
            <a:avLst/>
          </a:prstGeom>
        </p:spPr>
        <p:txBody>
          <a:bodyPr wrap="square">
            <a:spAutoFit/>
          </a:bodyPr>
          <a:lstStyle/>
          <a:p>
            <a:pPr algn="ctr"/>
            <a:r>
              <a:rPr lang="it-IT" sz="5400" u="sng" cap="small" dirty="0">
                <a:solidFill>
                  <a:srgbClr val="002060"/>
                </a:solidFill>
                <a:effectLst>
                  <a:outerShdw blurRad="38100" dist="38100" dir="2700000" algn="tl">
                    <a:srgbClr val="000000">
                      <a:alpha val="43137"/>
                    </a:srgbClr>
                  </a:outerShdw>
                </a:effectLst>
                <a:latin typeface="Arial Rounded MT Bold" panose="020F0704030504030204" pitchFamily="34" charset="0"/>
              </a:rPr>
              <a:t>obiettivi 2020</a:t>
            </a:r>
          </a:p>
          <a:p>
            <a:pPr algn="ctr"/>
            <a:endParaRPr lang="it-IT" sz="5400" u="sng" cap="small" dirty="0">
              <a:solidFill>
                <a:srgbClr val="002060"/>
              </a:solidFill>
              <a:effectLst>
                <a:outerShdw blurRad="38100" dist="38100" dir="2700000" algn="tl">
                  <a:srgbClr val="000000">
                    <a:alpha val="43137"/>
                  </a:srgbClr>
                </a:outerShdw>
              </a:effectLst>
              <a:latin typeface="Arial Rounded MT Bold" panose="020F0704030504030204" pitchFamily="34" charset="0"/>
            </a:endParaRPr>
          </a:p>
        </p:txBody>
      </p:sp>
      <p:sp>
        <p:nvSpPr>
          <p:cNvPr id="7" name="Rettangolo 6"/>
          <p:cNvSpPr/>
          <p:nvPr/>
        </p:nvSpPr>
        <p:spPr>
          <a:xfrm>
            <a:off x="246193" y="1663946"/>
            <a:ext cx="8527904" cy="6767174"/>
          </a:xfrm>
          <a:prstGeom prst="rect">
            <a:avLst/>
          </a:prstGeom>
        </p:spPr>
        <p:txBody>
          <a:bodyPr wrap="square">
            <a:spAutoFit/>
          </a:bodyPr>
          <a:lstStyle/>
          <a:p>
            <a:pPr algn="just">
              <a:lnSpc>
                <a:spcPct val="107000"/>
              </a:lnSpc>
              <a:spcAft>
                <a:spcPts val="600"/>
              </a:spcAft>
            </a:pPr>
            <a:r>
              <a:rPr lang="it-IT" sz="2400" dirty="0">
                <a:latin typeface="Arial Rounded MT Bold" panose="020F0704030504030204" pitchFamily="34" charset="0"/>
                <a:ea typeface="Calibri" panose="020F0502020204030204" pitchFamily="34" charset="0"/>
                <a:cs typeface="Times New Roman" panose="02020603050405020304" pitchFamily="18" charset="0"/>
              </a:rPr>
              <a:t>La gestione dell’Ordine continua per l’efficientamento delle attività: </a:t>
            </a:r>
          </a:p>
          <a:p>
            <a:pPr marL="342900" indent="-342900" algn="just">
              <a:lnSpc>
                <a:spcPct val="107000"/>
              </a:lnSpc>
              <a:spcAft>
                <a:spcPts val="600"/>
              </a:spcAft>
              <a:buFont typeface="Arial" panose="020B0604020202020204" pitchFamily="34" charset="0"/>
              <a:buChar char="•"/>
            </a:pPr>
            <a:r>
              <a:rPr lang="it-IT" sz="2400" dirty="0">
                <a:latin typeface="Arial Rounded MT Bold" panose="020F0704030504030204" pitchFamily="34" charset="0"/>
                <a:ea typeface="Calibri" panose="020F0502020204030204" pitchFamily="34" charset="0"/>
                <a:cs typeface="Times New Roman" panose="02020603050405020304" pitchFamily="18" charset="0"/>
              </a:rPr>
              <a:t>Perseguendo la </a:t>
            </a:r>
            <a:r>
              <a:rPr lang="it-IT" sz="2400" b="1" dirty="0">
                <a:solidFill>
                  <a:srgbClr val="00B050"/>
                </a:solidFill>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rPr>
              <a:t>migliore sostenibilità economico-finanziaria;</a:t>
            </a:r>
          </a:p>
          <a:p>
            <a:pPr marL="342900" indent="-342900" algn="just">
              <a:lnSpc>
                <a:spcPct val="107000"/>
              </a:lnSpc>
              <a:spcAft>
                <a:spcPts val="600"/>
              </a:spcAft>
              <a:buFont typeface="Arial" panose="020B0604020202020204" pitchFamily="34" charset="0"/>
              <a:buChar char="•"/>
            </a:pPr>
            <a:r>
              <a:rPr lang="it-IT" sz="2400" b="1" dirty="0">
                <a:solidFill>
                  <a:srgbClr val="00B050"/>
                </a:solidFill>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rPr>
              <a:t>Riprogettando i processi organizzativi </a:t>
            </a:r>
            <a:r>
              <a:rPr lang="it-IT" sz="2400" dirty="0">
                <a:latin typeface="Arial Rounded MT Bold" panose="020F0704030504030204" pitchFamily="34" charset="0"/>
                <a:ea typeface="Calibri" panose="020F0502020204030204" pitchFamily="34" charset="0"/>
                <a:cs typeface="Times New Roman" panose="02020603050405020304" pitchFamily="18" charset="0"/>
              </a:rPr>
              <a:t>anche alla luce delle risultanze del bando di concorso del personale, grazie al </a:t>
            </a:r>
            <a:r>
              <a:rPr lang="it-IT" sz="2400" i="1" dirty="0">
                <a:latin typeface="Arial Rounded MT Bold" panose="020F0704030504030204" pitchFamily="34" charset="0"/>
                <a:ea typeface="Calibri" panose="020F0502020204030204" pitchFamily="34" charset="0"/>
                <a:cs typeface="Times New Roman" panose="02020603050405020304" pitchFamily="18" charset="0"/>
              </a:rPr>
              <a:t>prezioso contributo del Consigliere segretario e del personale già in attività all’Ordine</a:t>
            </a:r>
            <a:r>
              <a:rPr lang="it-IT" sz="2400" dirty="0">
                <a:latin typeface="Arial Rounded MT Bold" panose="020F0704030504030204" pitchFamily="34" charset="0"/>
                <a:ea typeface="Calibri" panose="020F0502020204030204" pitchFamily="34" charset="0"/>
                <a:cs typeface="Times New Roman" panose="02020603050405020304" pitchFamily="18" charset="0"/>
              </a:rPr>
              <a:t>;</a:t>
            </a:r>
          </a:p>
          <a:p>
            <a:pPr marL="342900" indent="-342900" algn="just">
              <a:lnSpc>
                <a:spcPct val="107000"/>
              </a:lnSpc>
              <a:spcAft>
                <a:spcPts val="600"/>
              </a:spcAft>
              <a:buFont typeface="Arial" panose="020B0604020202020204" pitchFamily="34" charset="0"/>
              <a:buChar char="•"/>
            </a:pPr>
            <a:r>
              <a:rPr lang="it-IT" sz="2400" dirty="0">
                <a:latin typeface="Arial Rounded MT Bold" panose="020F0704030504030204" pitchFamily="34" charset="0"/>
                <a:ea typeface="Calibri" panose="020F0502020204030204" pitchFamily="34" charset="0"/>
                <a:cs typeface="Times New Roman" panose="02020603050405020304" pitchFamily="18" charset="0"/>
              </a:rPr>
              <a:t>Aggiornando </a:t>
            </a:r>
            <a:r>
              <a:rPr lang="it-IT" sz="2400" b="1" dirty="0">
                <a:solidFill>
                  <a:srgbClr val="00B050"/>
                </a:solidFill>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rPr>
              <a:t>il sito </a:t>
            </a:r>
            <a:r>
              <a:rPr lang="it-IT" sz="2400" dirty="0">
                <a:latin typeface="Arial Rounded MT Bold" panose="020F0704030504030204" pitchFamily="34" charset="0"/>
                <a:ea typeface="Calibri" panose="020F0502020204030204" pitchFamily="34" charset="0"/>
                <a:cs typeface="Times New Roman" panose="02020603050405020304" pitchFamily="18" charset="0"/>
              </a:rPr>
              <a:t>con i nuovi processi organizzativi;</a:t>
            </a:r>
          </a:p>
          <a:p>
            <a:pPr marL="342900" indent="-342900" algn="just">
              <a:lnSpc>
                <a:spcPct val="107000"/>
              </a:lnSpc>
              <a:spcAft>
                <a:spcPts val="600"/>
              </a:spcAft>
              <a:buFont typeface="Arial" panose="020B0604020202020204" pitchFamily="34" charset="0"/>
              <a:buChar char="•"/>
            </a:pPr>
            <a:r>
              <a:rPr lang="it-IT" sz="2400" dirty="0">
                <a:latin typeface="Arial Rounded MT Bold" panose="020F0704030504030204" pitchFamily="34" charset="0"/>
                <a:ea typeface="Calibri" panose="020F0502020204030204" pitchFamily="34" charset="0"/>
                <a:cs typeface="Times New Roman" panose="02020603050405020304" pitchFamily="18" charset="0"/>
              </a:rPr>
              <a:t>Perseguendo gli </a:t>
            </a:r>
            <a:r>
              <a:rPr lang="it-IT" sz="2400" b="1" dirty="0">
                <a:solidFill>
                  <a:srgbClr val="00B050"/>
                </a:solidFill>
                <a:effectLst>
                  <a:outerShdw blurRad="38100" dist="38100" dir="2700000" algn="tl">
                    <a:srgbClr val="000000">
                      <a:alpha val="43137"/>
                    </a:srgbClr>
                  </a:outerShdw>
                </a:effectLst>
                <a:latin typeface="Arial Rounded MT Bold" panose="020F0704030504030204" pitchFamily="34" charset="0"/>
                <a:ea typeface="Calibri" panose="020F0502020204030204" pitchFamily="34" charset="0"/>
                <a:cs typeface="Times New Roman" panose="02020603050405020304" pitchFamily="18" charset="0"/>
              </a:rPr>
              <a:t>obiettivi di trasparenza </a:t>
            </a:r>
            <a:r>
              <a:rPr lang="it-IT" sz="2400" i="1" dirty="0">
                <a:latin typeface="Arial Rounded MT Bold" panose="020F0704030504030204" pitchFamily="34" charset="0"/>
                <a:ea typeface="Calibri" panose="020F0502020204030204" pitchFamily="34" charset="0"/>
                <a:cs typeface="Times New Roman" panose="02020603050405020304" pitchFamily="18" charset="0"/>
              </a:rPr>
              <a:t>grazie all’aiuto del consigliere referente.</a:t>
            </a:r>
          </a:p>
          <a:p>
            <a:pPr marL="342900" indent="-342900" algn="just">
              <a:lnSpc>
                <a:spcPct val="107000"/>
              </a:lnSpc>
              <a:spcAft>
                <a:spcPts val="600"/>
              </a:spcAft>
              <a:buFont typeface="Arial" panose="020B0604020202020204" pitchFamily="34" charset="0"/>
              <a:buChar char="•"/>
            </a:pPr>
            <a:endParaRPr lang="it-IT" sz="2400" dirty="0">
              <a:latin typeface="Arial Rounded MT Bold" panose="020F07040305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600"/>
              </a:spcAft>
              <a:buFont typeface="Wingdings" panose="05000000000000000000" pitchFamily="2" charset="2"/>
              <a:buChar char="ü"/>
            </a:pPr>
            <a:endParaRPr lang="it-IT" sz="2400" dirty="0">
              <a:latin typeface="Arial Rounded MT Bold" panose="020F07040305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600"/>
              </a:spcAft>
              <a:buFontTx/>
              <a:buChar char="-"/>
            </a:pPr>
            <a:endParaRPr lang="it-IT" sz="2400" dirty="0">
              <a:latin typeface="Arial Rounded MT Bold" panose="020F0704030504030204" pitchFamily="34" charset="0"/>
              <a:ea typeface="Calibri" panose="020F0502020204030204" pitchFamily="34" charset="0"/>
              <a:cs typeface="Times New Roman" panose="02020603050405020304" pitchFamily="18" charset="0"/>
            </a:endParaRPr>
          </a:p>
          <a:p>
            <a:pPr algn="just">
              <a:lnSpc>
                <a:spcPct val="107000"/>
              </a:lnSpc>
            </a:pP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magine 14">
            <a:extLst>
              <a:ext uri="{FF2B5EF4-FFF2-40B4-BE49-F238E27FC236}">
                <a16:creationId xmlns:a16="http://schemas.microsoft.com/office/drawing/2014/main" id="{60CEFDBD-7C19-4717-8F04-661B8568CC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015" y="180161"/>
            <a:ext cx="2304256" cy="581102"/>
          </a:xfrm>
          <a:prstGeom prst="rect">
            <a:avLst/>
          </a:prstGeom>
        </p:spPr>
      </p:pic>
      <p:sp>
        <p:nvSpPr>
          <p:cNvPr id="2" name="Slide Number Placeholder 1">
            <a:extLst>
              <a:ext uri="{FF2B5EF4-FFF2-40B4-BE49-F238E27FC236}">
                <a16:creationId xmlns:a16="http://schemas.microsoft.com/office/drawing/2014/main" id="{1588460E-82E4-4A00-870D-DFBCA738A455}"/>
              </a:ext>
            </a:extLst>
          </p:cNvPr>
          <p:cNvSpPr>
            <a:spLocks noGrp="1"/>
          </p:cNvSpPr>
          <p:nvPr>
            <p:ph type="sldNum" sz="quarter" idx="12"/>
          </p:nvPr>
        </p:nvSpPr>
        <p:spPr/>
        <p:txBody>
          <a:bodyPr/>
          <a:lstStyle/>
          <a:p>
            <a:fld id="{E7A41E1B-4F70-4964-A407-84C68BE8251C}" type="slidenum">
              <a:rPr lang="it-IT" smtClean="0"/>
              <a:t>9</a:t>
            </a:fld>
            <a:endParaRPr lang="it-IT"/>
          </a:p>
        </p:txBody>
      </p:sp>
      <p:sp>
        <p:nvSpPr>
          <p:cNvPr id="8" name="Segnaposto piè di pagina 2">
            <a:extLst>
              <a:ext uri="{FF2B5EF4-FFF2-40B4-BE49-F238E27FC236}">
                <a16:creationId xmlns:a16="http://schemas.microsoft.com/office/drawing/2014/main" id="{F535C767-BD4F-40AE-8B65-30EA104F8496}"/>
              </a:ext>
            </a:extLst>
          </p:cNvPr>
          <p:cNvSpPr txBox="1">
            <a:spLocks/>
          </p:cNvSpPr>
          <p:nvPr/>
        </p:nvSpPr>
        <p:spPr>
          <a:xfrm>
            <a:off x="1907704" y="6448251"/>
            <a:ext cx="5576961"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dirty="0"/>
              <a:t>Ordine degli Ingegneri della provincia di Brescia - Assemblea Ordinaria – 13/12/2019 #preventivo2020</a:t>
            </a:r>
          </a:p>
        </p:txBody>
      </p:sp>
      <p:pic>
        <p:nvPicPr>
          <p:cNvPr id="10" name="Picture 9">
            <a:extLst>
              <a:ext uri="{FF2B5EF4-FFF2-40B4-BE49-F238E27FC236}">
                <a16:creationId xmlns:a16="http://schemas.microsoft.com/office/drawing/2014/main" id="{38B67958-5751-4E6D-A872-19AD81599B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572" y="80149"/>
            <a:ext cx="1614588" cy="11204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31854108"/>
      </p:ext>
    </p:extLst>
  </p:cSld>
  <p:clrMapOvr>
    <a:masterClrMapping/>
  </p:clrMapOvr>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6557</TotalTime>
  <Words>1590</Words>
  <Application>Microsoft Office PowerPoint</Application>
  <PresentationFormat>Presentazione su schermo (4:3)</PresentationFormat>
  <Paragraphs>516</Paragraphs>
  <Slides>19</Slides>
  <Notes>11</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19</vt:i4>
      </vt:variant>
    </vt:vector>
  </HeadingPairs>
  <TitlesOfParts>
    <vt:vector size="28" baseType="lpstr">
      <vt:lpstr>Arial</vt:lpstr>
      <vt:lpstr>Arial Black</vt:lpstr>
      <vt:lpstr>Arial Rounded MT Bold</vt:lpstr>
      <vt:lpstr>Calibri</vt:lpstr>
      <vt:lpstr>Calibri Light</vt:lpstr>
      <vt:lpstr>Wingdings</vt:lpstr>
      <vt:lpstr>Personalizza struttura</vt:lpstr>
      <vt:lpstr>1_Personalizza struttura</vt:lpstr>
      <vt:lpstr>Retrospect</vt:lpstr>
      <vt:lpstr>ASSEMBLEA ORDINARIA APPROVAZIONE BILANCIO PREVENTIVO 2020  13 DICEMBRE 2019</vt:lpstr>
      <vt:lpstr>CONVOCAZIONE ASSEMBLEA ORDINARIA  APPROVAZIONE BILANCIO PREVENTIVO 2020 13 DICEMBRE 2019</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BILANCIO PREVENTIVO 2020</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NUOVO REGOLAMENTO PER L’AGGIORNAMENTO DELLA COMPETENZA PROFESSIONALE</dc:title>
  <dc:creator>Francesca Gozzi - Segreteria</dc:creator>
  <cp:lastModifiedBy>Ordine Ingegneri Brescia - Francesca</cp:lastModifiedBy>
  <cp:revision>698</cp:revision>
  <cp:lastPrinted>2019-12-13T08:38:03Z</cp:lastPrinted>
  <dcterms:created xsi:type="dcterms:W3CDTF">2014-01-30T09:45:24Z</dcterms:created>
  <dcterms:modified xsi:type="dcterms:W3CDTF">2019-12-13T08:38:18Z</dcterms:modified>
</cp:coreProperties>
</file>